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9" name="Shape 17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3" name="Shape 1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6" name="Shape 21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3" name="Shape 2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1600200" x="0"/>
            <a:ext cy="3657600" cx="9144000"/>
          </a:xfrm>
          <a:prstGeom prst="rect">
            <a:avLst/>
          </a:prstGeom>
          <a:solidFill>
            <a:schemeClr val="dk1">
              <a:alpha val="20000"/>
            </a:schemeClr>
          </a:solidFill>
          <a:ln>
            <a:noFill/>
          </a:ln>
        </p:spPr>
        <p:txBody>
          <a:bodyPr bIns="45700" rIns="91425" lIns="91425" tIns="45700" anchor="ctr" anchorCtr="0">
            <a:noAutofit/>
          </a:bodyPr>
          <a:lstStyle/>
          <a:p/>
        </p:txBody>
      </p:sp>
      <p:grpSp>
        <p:nvGrpSpPr>
          <p:cNvPr id="9" name="Shape 9"/>
          <p:cNvGrpSpPr/>
          <p:nvPr/>
        </p:nvGrpSpPr>
        <p:grpSpPr>
          <a:xfrm>
            <a:off y="-1438" x="0"/>
            <a:ext cy="6859503" cx="1827407"/>
            <a:chOff y="-1438" x="0"/>
            <a:chExt cy="6859503" cx="798029"/>
          </a:xfrm>
        </p:grpSpPr>
        <p:sp>
          <p:nvSpPr>
            <p:cNvPr id="10" name="Shape 10"/>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11" name="Shape 11"/>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12" name="Shape 12"/>
          <p:cNvGrpSpPr/>
          <p:nvPr/>
        </p:nvGrpSpPr>
        <p:grpSpPr>
          <a:xfrm flipH="1">
            <a:off y="0" x="7316591"/>
            <a:ext cy="6859503" cx="1827407"/>
            <a:chOff y="-1438" x="0"/>
            <a:chExt cy="6859503" cx="798029"/>
          </a:xfrm>
        </p:grpSpPr>
        <p:sp>
          <p:nvSpPr>
            <p:cNvPr id="13" name="Shape 13"/>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14" name="Shape 14"/>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15" name="Shape 15"/>
          <p:cNvSpPr txBox="1"/>
          <p:nvPr>
            <p:ph type="ctrTitle"/>
          </p:nvPr>
        </p:nvSpPr>
        <p:spPr>
          <a:xfrm>
            <a:off y="2090913" x="685800"/>
            <a:ext cy="1650599" cx="7772400"/>
          </a:xfrm>
          <a:prstGeom prst="rect">
            <a:avLst/>
          </a:prstGeom>
          <a:noFill/>
          <a:ln>
            <a:noFill/>
          </a:ln>
        </p:spPr>
        <p:txBody>
          <a:bodyPr bIns="91425" rIns="91425" lIns="91425" tIns="91425" anchor="b" anchorCtr="0"/>
          <a:lstStyle>
            <a:lvl1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1pPr>
            <a:lvl2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2pPr>
            <a:lvl3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3pPr>
            <a:lvl4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4pPr>
            <a:lvl5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5pPr>
            <a:lvl6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6pPr>
            <a:lvl7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7pPr>
            <a:lvl8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8pPr>
            <a:lvl9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9pPr>
          </a:lstStyle>
          <a:p/>
        </p:txBody>
      </p:sp>
      <p:sp>
        <p:nvSpPr>
          <p:cNvPr id="16" name="Shape 16"/>
          <p:cNvSpPr txBox="1"/>
          <p:nvPr>
            <p:ph idx="1" type="subTitle"/>
          </p:nvPr>
        </p:nvSpPr>
        <p:spPr>
          <a:xfrm>
            <a:off y="3886200" x="685800"/>
            <a:ext cy="878099" cx="7772400"/>
          </a:xfrm>
          <a:prstGeom prst="rect">
            <a:avLst/>
          </a:prstGeom>
          <a:noFill/>
          <a:ln>
            <a:noFill/>
          </a:ln>
        </p:spPr>
        <p:txBody>
          <a:bodyPr bIns="91425" rIns="91425" lIns="91425" tIns="91425" anchor="t" anchorCtr="0"/>
          <a:lstStyle>
            <a:lvl1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1pPr>
            <a:lvl2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2pPr>
            <a:lvl3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3pPr>
            <a:lvl4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4pPr>
            <a:lvl5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5pPr>
            <a:lvl6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6pPr>
            <a:lvl7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7pPr>
            <a:lvl8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8pPr>
            <a:lvl9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y="0" x="0"/>
          <a:ext cy="0" cx="0"/>
          <a:chOff y="0" x="0"/>
          <a:chExt cy="0" cx="0"/>
        </a:xfrm>
      </p:grpSpPr>
      <p:sp>
        <p:nvSpPr>
          <p:cNvPr id="18" name="Shape 18"/>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19" name="Shape 19"/>
          <p:cNvGrpSpPr/>
          <p:nvPr/>
        </p:nvGrpSpPr>
        <p:grpSpPr>
          <a:xfrm>
            <a:off y="-1438" x="0"/>
            <a:ext cy="6859503" cx="649180"/>
            <a:chOff y="-1438" x="0"/>
            <a:chExt cy="6859503" cx="649180"/>
          </a:xfrm>
        </p:grpSpPr>
        <p:sp>
          <p:nvSpPr>
            <p:cNvPr id="20" name="Shape 20"/>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21" name="Shape 21"/>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22" name="Shape 22"/>
          <p:cNvGrpSpPr/>
          <p:nvPr/>
        </p:nvGrpSpPr>
        <p:grpSpPr>
          <a:xfrm flipH="1">
            <a:off y="0" x="8494493"/>
            <a:ext cy="6859503" cx="649180"/>
            <a:chOff y="-1438" x="0"/>
            <a:chExt cy="6859503" cx="649180"/>
          </a:xfrm>
        </p:grpSpPr>
        <p:sp>
          <p:nvSpPr>
            <p:cNvPr id="23" name="Shape 2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24" name="Shape 2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25" name="Shape 25"/>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2"/>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2"/>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2"/>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2"/>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2"/>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2"/>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2"/>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2"/>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27" name="Shape 27"/>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y="0" x="0"/>
          <a:ext cy="0" cx="0"/>
          <a:chOff y="0" x="0"/>
          <a:chExt cy="0" cx="0"/>
        </a:xfrm>
      </p:grpSpPr>
      <p:sp>
        <p:nvSpPr>
          <p:cNvPr id="29" name="Shape 29"/>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30" name="Shape 30"/>
          <p:cNvGrpSpPr/>
          <p:nvPr/>
        </p:nvGrpSpPr>
        <p:grpSpPr>
          <a:xfrm>
            <a:off y="-1438" x="0"/>
            <a:ext cy="6859503" cx="649180"/>
            <a:chOff y="-1438" x="0"/>
            <a:chExt cy="6859503" cx="649180"/>
          </a:xfrm>
        </p:grpSpPr>
        <p:sp>
          <p:nvSpPr>
            <p:cNvPr id="31" name="Shape 3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32" name="Shape 3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33" name="Shape 33"/>
          <p:cNvGrpSpPr/>
          <p:nvPr/>
        </p:nvGrpSpPr>
        <p:grpSpPr>
          <a:xfrm flipH="1">
            <a:off y="0" x="8494493"/>
            <a:ext cy="6859503" cx="649180"/>
            <a:chOff y="-1438" x="0"/>
            <a:chExt cy="6859503" cx="649180"/>
          </a:xfrm>
        </p:grpSpPr>
        <p:sp>
          <p:nvSpPr>
            <p:cNvPr id="34" name="Shape 3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35" name="Shape 3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36" name="Shape 36"/>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37" name="Shape 37"/>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2"/>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2"/>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2"/>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2"/>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2"/>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2"/>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2"/>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2"/>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38" name="Shape 38"/>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39" name="Shape 39"/>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0" name="Shape 40"/>
        <p:cNvGrpSpPr/>
        <p:nvPr/>
      </p:nvGrpSpPr>
      <p:grpSpPr>
        <a:xfrm>
          <a:off y="0" x="0"/>
          <a:ext cy="0" cx="0"/>
          <a:chOff y="0" x="0"/>
          <a:chExt cy="0" cx="0"/>
        </a:xfrm>
      </p:grpSpPr>
      <p:sp>
        <p:nvSpPr>
          <p:cNvPr id="41" name="Shape 41"/>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42" name="Shape 42"/>
          <p:cNvGrpSpPr/>
          <p:nvPr/>
        </p:nvGrpSpPr>
        <p:grpSpPr>
          <a:xfrm>
            <a:off y="-1438" x="0"/>
            <a:ext cy="6859503" cx="649180"/>
            <a:chOff y="-1438" x="0"/>
            <a:chExt cy="6859503" cx="649180"/>
          </a:xfrm>
        </p:grpSpPr>
        <p:sp>
          <p:nvSpPr>
            <p:cNvPr id="43" name="Shape 4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44" name="Shape 4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45" name="Shape 45"/>
          <p:cNvGrpSpPr/>
          <p:nvPr/>
        </p:nvGrpSpPr>
        <p:grpSpPr>
          <a:xfrm flipH="1">
            <a:off y="0" x="8494493"/>
            <a:ext cy="6859503" cx="649180"/>
            <a:chOff y="-1438" x="0"/>
            <a:chExt cy="6859503" cx="649180"/>
          </a:xfrm>
        </p:grpSpPr>
        <p:sp>
          <p:nvSpPr>
            <p:cNvPr id="46" name="Shape 4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47" name="Shape 4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48" name="Shape 48"/>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49" name="Shape 49"/>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2"/>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2"/>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2"/>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2"/>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2"/>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2"/>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2"/>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2"/>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0" name="Shape 50"/>
        <p:cNvGrpSpPr/>
        <p:nvPr/>
      </p:nvGrpSpPr>
      <p:grpSpPr>
        <a:xfrm>
          <a:off y="0" x="0"/>
          <a:ext cy="0" cx="0"/>
          <a:chOff y="0" x="0"/>
          <a:chExt cy="0" cx="0"/>
        </a:xfrm>
      </p:grpSpPr>
      <p:sp>
        <p:nvSpPr>
          <p:cNvPr id="51" name="Shape 51"/>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52" name="Shape 52"/>
          <p:cNvGrpSpPr/>
          <p:nvPr/>
        </p:nvGrpSpPr>
        <p:grpSpPr>
          <a:xfrm>
            <a:off y="-1438" x="0"/>
            <a:ext cy="6859503" cx="649180"/>
            <a:chOff y="-1438" x="0"/>
            <a:chExt cy="6859503" cx="649180"/>
          </a:xfrm>
        </p:grpSpPr>
        <p:sp>
          <p:nvSpPr>
            <p:cNvPr id="53" name="Shape 5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54" name="Shape 5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55" name="Shape 55"/>
          <p:cNvGrpSpPr/>
          <p:nvPr/>
        </p:nvGrpSpPr>
        <p:grpSpPr>
          <a:xfrm flipH="1">
            <a:off y="0" x="8494493"/>
            <a:ext cy="6859503" cx="649180"/>
            <a:chOff y="-1438" x="0"/>
            <a:chExt cy="6859503" cx="649180"/>
          </a:xfrm>
        </p:grpSpPr>
        <p:sp>
          <p:nvSpPr>
            <p:cNvPr id="56" name="Shape 5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57" name="Shape 5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58" name="Shape 58"/>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59" name="Shape 59"/>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indent="-285750" marL="285750">
              <a:lnSpc>
                <a:spcPct val="100000"/>
              </a:lnSpc>
              <a:spcBef>
                <a:spcPts val="0"/>
              </a:spcBef>
              <a:spcAft>
                <a:spcPts val="0"/>
              </a:spcAft>
              <a:buClr>
                <a:schemeClr val="lt2"/>
              </a:buClr>
              <a:buSzPct val="166666"/>
              <a:buFont typeface="Arial"/>
              <a:buChar char="•"/>
              <a:defRPr sz="1800">
                <a:solidFill>
                  <a:schemeClr val="lt2"/>
                </a:solidFill>
              </a:defRPr>
            </a:lvl1pPr>
            <a:lvl2pPr algn="ctr" rtl="0" indent="-285750" marL="285750">
              <a:lnSpc>
                <a:spcPct val="100000"/>
              </a:lnSpc>
              <a:spcBef>
                <a:spcPts val="0"/>
              </a:spcBef>
              <a:spcAft>
                <a:spcPts val="0"/>
              </a:spcAft>
              <a:buClr>
                <a:schemeClr val="lt2"/>
              </a:buClr>
              <a:buSzPct val="100000"/>
              <a:buFont typeface="Courier New"/>
              <a:buChar char="o"/>
              <a:defRPr sz="1800">
                <a:solidFill>
                  <a:schemeClr val="lt2"/>
                </a:solidFill>
              </a:defRPr>
            </a:lvl2pPr>
            <a:lvl3pPr algn="ctr" rtl="0" indent="-285750" marL="285750">
              <a:lnSpc>
                <a:spcPct val="100000"/>
              </a:lnSpc>
              <a:spcBef>
                <a:spcPts val="0"/>
              </a:spcBef>
              <a:spcAft>
                <a:spcPts val="0"/>
              </a:spcAft>
              <a:buClr>
                <a:schemeClr val="lt2"/>
              </a:buClr>
              <a:buSzPct val="100000"/>
              <a:buFont typeface="Wingdings"/>
              <a:buChar char="§"/>
              <a:defRPr sz="1800">
                <a:solidFill>
                  <a:schemeClr val="lt2"/>
                </a:solidFill>
              </a:defRPr>
            </a:lvl3pPr>
            <a:lvl4pPr algn="ctr" rtl="0" indent="-285750" marL="285750">
              <a:lnSpc>
                <a:spcPct val="100000"/>
              </a:lnSpc>
              <a:spcBef>
                <a:spcPts val="0"/>
              </a:spcBef>
              <a:spcAft>
                <a:spcPts val="0"/>
              </a:spcAft>
              <a:buClr>
                <a:schemeClr val="lt2"/>
              </a:buClr>
              <a:buSzPct val="166666"/>
              <a:buFont typeface="Arial"/>
              <a:buChar char="•"/>
              <a:defRPr sz="1800">
                <a:solidFill>
                  <a:schemeClr val="lt2"/>
                </a:solidFill>
              </a:defRPr>
            </a:lvl4pPr>
            <a:lvl5pPr algn="ctr" rtl="0" indent="-285750" marL="285750">
              <a:lnSpc>
                <a:spcPct val="100000"/>
              </a:lnSpc>
              <a:spcBef>
                <a:spcPts val="0"/>
              </a:spcBef>
              <a:spcAft>
                <a:spcPts val="0"/>
              </a:spcAft>
              <a:buClr>
                <a:schemeClr val="lt2"/>
              </a:buClr>
              <a:buSzPct val="100000"/>
              <a:buFont typeface="Courier New"/>
              <a:buChar char="o"/>
              <a:defRPr sz="1800">
                <a:solidFill>
                  <a:schemeClr val="lt2"/>
                </a:solidFill>
              </a:defRPr>
            </a:lvl5pPr>
            <a:lvl6pPr algn="ctr" rtl="0" indent="-285750" marL="285750">
              <a:lnSpc>
                <a:spcPct val="100000"/>
              </a:lnSpc>
              <a:spcBef>
                <a:spcPts val="0"/>
              </a:spcBef>
              <a:spcAft>
                <a:spcPts val="0"/>
              </a:spcAft>
              <a:buClr>
                <a:schemeClr val="lt2"/>
              </a:buClr>
              <a:buSzPct val="100000"/>
              <a:buFont typeface="Wingdings"/>
              <a:buChar char="§"/>
              <a:defRPr sz="1800">
                <a:solidFill>
                  <a:schemeClr val="lt2"/>
                </a:solidFill>
              </a:defRPr>
            </a:lvl6pPr>
            <a:lvl7pPr algn="ctr" rtl="0" indent="-285750" marL="285750">
              <a:lnSpc>
                <a:spcPct val="100000"/>
              </a:lnSpc>
              <a:spcBef>
                <a:spcPts val="0"/>
              </a:spcBef>
              <a:spcAft>
                <a:spcPts val="0"/>
              </a:spcAft>
              <a:buClr>
                <a:schemeClr val="lt2"/>
              </a:buClr>
              <a:buSzPct val="166666"/>
              <a:buFont typeface="Arial"/>
              <a:buChar char="•"/>
              <a:defRPr sz="1800">
                <a:solidFill>
                  <a:schemeClr val="lt2"/>
                </a:solidFill>
              </a:defRPr>
            </a:lvl7pPr>
            <a:lvl8pPr algn="ctr" rtl="0" indent="-285750" marL="285750">
              <a:lnSpc>
                <a:spcPct val="100000"/>
              </a:lnSpc>
              <a:spcBef>
                <a:spcPts val="0"/>
              </a:spcBef>
              <a:spcAft>
                <a:spcPts val="0"/>
              </a:spcAft>
              <a:buClr>
                <a:schemeClr val="lt2"/>
              </a:buClr>
              <a:buSzPct val="100000"/>
              <a:buFont typeface="Courier New"/>
              <a:buChar char="o"/>
              <a:defRPr sz="1800">
                <a:solidFill>
                  <a:schemeClr val="lt2"/>
                </a:solidFill>
              </a:defRPr>
            </a:lvl8pPr>
            <a:lvl9pPr algn="ctr" rtl="0" indent="-285750" marL="285750">
              <a:lnSpc>
                <a:spcPct val="100000"/>
              </a:lnSpc>
              <a:spcBef>
                <a:spcPts val="0"/>
              </a:spcBef>
              <a:spcAft>
                <a:spcPts val="0"/>
              </a:spcAft>
              <a:buClr>
                <a:schemeClr val="lt2"/>
              </a:buClr>
              <a:buSzPct val="100000"/>
              <a:buFont typeface="Wingdings"/>
              <a:buChar char="§"/>
              <a:defRPr sz="1800">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y="0" x="0"/>
          <a:ext cy="0" cx="0"/>
          <a:chOff y="0" x="0"/>
          <a:chExt cy="0" cx="0"/>
        </a:xfrm>
      </p:grpSpPr>
      <p:sp>
        <p:nvSpPr>
          <p:cNvPr id="61" name="Shape 61"/>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62" name="Shape 62"/>
          <p:cNvGrpSpPr/>
          <p:nvPr/>
        </p:nvGrpSpPr>
        <p:grpSpPr>
          <a:xfrm>
            <a:off y="-1438" x="0"/>
            <a:ext cy="6859503" cx="649180"/>
            <a:chOff y="-1438" x="0"/>
            <a:chExt cy="6859503" cx="649180"/>
          </a:xfrm>
        </p:grpSpPr>
        <p:sp>
          <p:nvSpPr>
            <p:cNvPr id="63" name="Shape 6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64" name="Shape 6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65" name="Shape 65"/>
          <p:cNvGrpSpPr/>
          <p:nvPr/>
        </p:nvGrpSpPr>
        <p:grpSpPr>
          <a:xfrm flipH="1">
            <a:off y="0" x="8494493"/>
            <a:ext cy="6859503" cx="649180"/>
            <a:chOff y="-1438" x="0"/>
            <a:chExt cy="6859503" cx="649180"/>
          </a:xfrm>
        </p:grpSpPr>
        <p:sp>
          <p:nvSpPr>
            <p:cNvPr id="66" name="Shape 6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67" name="Shape 6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68" name="Shape 68"/>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1pPr>
            <a:lvl2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2pPr>
            <a:lvl3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3pPr>
            <a:lvl4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4pPr>
            <a:lvl5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5pPr>
            <a:lvl6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6pPr>
            <a:lvl7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7pPr>
            <a:lvl8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8pPr>
            <a:lvl9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lt1"/>
              </a:buClr>
              <a:buSzPct val="166666"/>
              <a:buFont typeface="Arial"/>
              <a:buChar char="•"/>
              <a:defRPr strike="noStrike" u="none" b="0" cap="none" baseline="0" sz="3000" i="0">
                <a:solidFill>
                  <a:schemeClr val="lt1"/>
                </a:solidFill>
                <a:latin typeface="Trebuchet MS"/>
                <a:ea typeface="Trebuchet MS"/>
                <a:cs typeface="Trebuchet MS"/>
                <a:sym typeface="Trebuchet MS"/>
              </a:defRPr>
            </a:lvl1pPr>
            <a:lvl2pPr algn="l" rtl="0" indent="-285750" marL="742950">
              <a:spcBef>
                <a:spcPts val="480"/>
              </a:spcBef>
              <a:buClr>
                <a:schemeClr val="lt1"/>
              </a:buClr>
              <a:buSzPct val="100000"/>
              <a:buFont typeface="Courier New"/>
              <a:buChar char="o"/>
              <a:defRPr strike="noStrike" u="none" b="0" cap="none" baseline="0" sz="2400" i="0">
                <a:solidFill>
                  <a:schemeClr val="lt1"/>
                </a:solidFill>
                <a:latin typeface="Trebuchet MS"/>
                <a:ea typeface="Trebuchet MS"/>
                <a:cs typeface="Trebuchet MS"/>
                <a:sym typeface="Trebuchet MS"/>
              </a:defRPr>
            </a:lvl2pPr>
            <a:lvl3pPr algn="l" rtl="0" indent="-228600" marL="1143000">
              <a:spcBef>
                <a:spcPts val="480"/>
              </a:spcBef>
              <a:buClr>
                <a:schemeClr val="lt1"/>
              </a:buClr>
              <a:buSzPct val="100000"/>
              <a:buFont typeface="Wingdings"/>
              <a:buChar char="§"/>
              <a:defRPr strike="noStrike" u="none" b="0" cap="none" baseline="0" sz="2400" i="0">
                <a:solidFill>
                  <a:schemeClr val="lt1"/>
                </a:solidFill>
                <a:latin typeface="Trebuchet MS"/>
                <a:ea typeface="Trebuchet MS"/>
                <a:cs typeface="Trebuchet MS"/>
                <a:sym typeface="Trebuchet MS"/>
              </a:defRPr>
            </a:lvl3pPr>
            <a:lvl4pPr algn="l" rtl="0" indent="-228600" marL="1600200">
              <a:spcBef>
                <a:spcPts val="360"/>
              </a:spcBef>
              <a:buClr>
                <a:schemeClr val="lt1"/>
              </a:buClr>
              <a:buSzPct val="166666"/>
              <a:buFont typeface="Arial"/>
              <a:buChar char="•"/>
              <a:defRPr strike="noStrike" u="none" b="0" cap="none" baseline="0" sz="1800" i="0">
                <a:solidFill>
                  <a:schemeClr val="lt1"/>
                </a:solidFill>
                <a:latin typeface="Trebuchet MS"/>
                <a:ea typeface="Trebuchet MS"/>
                <a:cs typeface="Trebuchet MS"/>
                <a:sym typeface="Trebuchet MS"/>
              </a:defRPr>
            </a:lvl4pPr>
            <a:lvl5pPr algn="l" rtl="0" indent="-228600" marL="2057400">
              <a:spcBef>
                <a:spcPts val="360"/>
              </a:spcBef>
              <a:buClr>
                <a:schemeClr val="lt1"/>
              </a:buClr>
              <a:buSzPct val="100000"/>
              <a:buFont typeface="Courier New"/>
              <a:buChar char="o"/>
              <a:defRPr strike="noStrike" u="none" b="0" cap="none" baseline="0" sz="1800" i="0">
                <a:solidFill>
                  <a:schemeClr val="lt1"/>
                </a:solidFill>
                <a:latin typeface="Trebuchet MS"/>
                <a:ea typeface="Trebuchet MS"/>
                <a:cs typeface="Trebuchet MS"/>
                <a:sym typeface="Trebuchet MS"/>
              </a:defRPr>
            </a:lvl5pPr>
            <a:lvl6pPr algn="l" rtl="0" indent="-228600" marL="2514600">
              <a:spcBef>
                <a:spcPts val="360"/>
              </a:spcBef>
              <a:buClr>
                <a:schemeClr val="lt1"/>
              </a:buClr>
              <a:buSzPct val="100000"/>
              <a:buFont typeface="Wingdings"/>
              <a:buChar char="§"/>
              <a:defRPr strike="noStrike" u="none" b="0" cap="none" baseline="0" sz="1800" i="0">
                <a:solidFill>
                  <a:schemeClr val="lt1"/>
                </a:solidFill>
                <a:latin typeface="Trebuchet MS"/>
                <a:ea typeface="Trebuchet MS"/>
                <a:cs typeface="Trebuchet MS"/>
                <a:sym typeface="Trebuchet MS"/>
              </a:defRPr>
            </a:lvl6pPr>
            <a:lvl7pPr algn="l" rtl="0" indent="-228600" marL="2971800">
              <a:spcBef>
                <a:spcPts val="360"/>
              </a:spcBef>
              <a:buClr>
                <a:schemeClr val="lt1"/>
              </a:buClr>
              <a:buSzPct val="166666"/>
              <a:buFont typeface="Arial"/>
              <a:buChar char="•"/>
              <a:defRPr strike="noStrike" u="none" b="0" cap="none" baseline="0" sz="1800" i="0">
                <a:solidFill>
                  <a:schemeClr val="lt1"/>
                </a:solidFill>
                <a:latin typeface="Trebuchet MS"/>
                <a:ea typeface="Trebuchet MS"/>
                <a:cs typeface="Trebuchet MS"/>
                <a:sym typeface="Trebuchet MS"/>
              </a:defRPr>
            </a:lvl7pPr>
            <a:lvl8pPr algn="l" rtl="0" indent="-228600" marL="3429000">
              <a:spcBef>
                <a:spcPts val="360"/>
              </a:spcBef>
              <a:buClr>
                <a:schemeClr val="lt1"/>
              </a:buClr>
              <a:buSzPct val="100000"/>
              <a:buFont typeface="Courier New"/>
              <a:buChar char="o"/>
              <a:defRPr strike="noStrike" u="none" b="0" cap="none" baseline="0" sz="1800" i="0">
                <a:solidFill>
                  <a:schemeClr val="lt1"/>
                </a:solidFill>
                <a:latin typeface="Trebuchet MS"/>
                <a:ea typeface="Trebuchet MS"/>
                <a:cs typeface="Trebuchet MS"/>
                <a:sym typeface="Trebuchet MS"/>
              </a:defRPr>
            </a:lvl8pPr>
            <a:lvl9pPr algn="l" rtl="0" indent="-228600" marL="3886200">
              <a:spcBef>
                <a:spcPts val="360"/>
              </a:spcBef>
              <a:buClr>
                <a:schemeClr val="lt1"/>
              </a:buClr>
              <a:buSzPct val="100000"/>
              <a:buFont typeface="Wingdings"/>
              <a:buChar char="§"/>
              <a:defRPr strike="noStrike" u="none" b="0" cap="none" baseline="0" sz="1800" i="0">
                <a:solidFill>
                  <a:schemeClr val="lt1"/>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25.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10"/><Relationship Target="http://www.frommers.com/destinations/south-korea/618706#ixzz2iTZ4aYCD" Type="http://schemas.openxmlformats.org/officeDocument/2006/relationships/hyperlink" TargetMode="External" Id="rId4"/><Relationship Target="http://www.frommers.com/destinations/south-korea/618706#ixzz2iTZ4aYCD" Type="http://schemas.openxmlformats.org/officeDocument/2006/relationships/hyperlink" TargetMode="External" Id="rId3"/><Relationship Target="../media/image11.png" Type="http://schemas.openxmlformats.org/officeDocument/2006/relationships/image" Id="rId9"/><Relationship Target="http://www.frommers.com/destinations/south-korea/618706#ixzz2iTZ4aYCD" Type="http://schemas.openxmlformats.org/officeDocument/2006/relationships/hyperlink" TargetMode="External" Id="rId6"/><Relationship Target="http://www.frommers.com/destinations/south-korea/618706#ixzz2iTZ4aYCD" Type="http://schemas.openxmlformats.org/officeDocument/2006/relationships/hyperlink" TargetMode="External" Id="rId5"/><Relationship Target="http://www.frommers.com/destinations/south-korea/618706#ixzz2iTZv13MH" Type="http://schemas.openxmlformats.org/officeDocument/2006/relationships/hyperlink" TargetMode="External" Id="rId8"/><Relationship Target="http://www.frommers.com/destinations/south-korea/618706#ixzz2iTZv13MH" Type="http://schemas.openxmlformats.org/officeDocument/2006/relationships/hyperlink" TargetMode="External" Id="rId7"/></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08.png" Type="http://schemas.openxmlformats.org/officeDocument/2006/relationships/image" Id="rId3"/><Relationship Target="../media/image10.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media/image14.png" Type="http://schemas.openxmlformats.org/officeDocument/2006/relationships/image" Id="rId3"/><Relationship Target="../media/image21.png" Type="http://schemas.openxmlformats.org/officeDocument/2006/relationships/image" Id="rId6"/><Relationship Target="../media/image19.pn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23.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28.png" Type="http://schemas.openxmlformats.org/officeDocument/2006/relationships/image" Id="rId4"/><Relationship Target="../media/image07.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4"/><Relationship Target="../media/image02.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5.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http://en.wikipedia.org/wiki/United_Nations" Type="http://schemas.openxmlformats.org/officeDocument/2006/relationships/hyperlink" TargetMode="External" Id="rId4"/><Relationship Target="http://en.wikipedia.org/wiki/South_Korea" Type="http://schemas.openxmlformats.org/officeDocument/2006/relationships/hyperlink" TargetMode="External" Id="rId3"/><Relationship Target="../media/image04.png" Type="http://schemas.openxmlformats.org/officeDocument/2006/relationships/image" Id="rId6"/><Relationship Target="http://en.wikipedia.org/wiki/North_Korea" Type="http://schemas.openxmlformats.org/officeDocument/2006/relationships/hyperlink" TargetMode="External" Id="rId5"/><Relationship Target="../media/image06.png" Type="http://schemas.openxmlformats.org/officeDocument/2006/relationships/image" Id="rId7"/></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4"/><Relationship Target="http://www.heraldsun.com.au/north-korean-dictator-kim-jongun8217s-former-girlfriend-shot-by-firing-squad-over-porn-scandal/story-fni0cx4q-1226706876875" Type="http://schemas.openxmlformats.org/officeDocument/2006/relationships/hyperlink" TargetMode="External" Id="rId3"/><Relationship Target="../media/image26.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ctrTitle"/>
          </p:nvPr>
        </p:nvSpPr>
        <p:spPr>
          <a:xfrm>
            <a:off y="311113" x="637425"/>
            <a:ext cy="1650599" cx="7772400"/>
          </a:xfrm>
          <a:prstGeom prst="rect">
            <a:avLst/>
          </a:prstGeom>
        </p:spPr>
        <p:txBody>
          <a:bodyPr bIns="91425" rIns="91425" lIns="91425" tIns="91425" anchor="b" anchorCtr="0">
            <a:noAutofit/>
          </a:bodyPr>
          <a:lstStyle/>
          <a:p>
            <a:pPr>
              <a:buNone/>
            </a:pPr>
            <a:r>
              <a:rPr lang="en"/>
              <a:t>South Korea</a:t>
            </a:r>
          </a:p>
        </p:txBody>
      </p:sp>
      <p:sp>
        <p:nvSpPr>
          <p:cNvPr id="71" name="Shape 71"/>
          <p:cNvSpPr txBox="1"/>
          <p:nvPr>
            <p:ph idx="1" type="subTitle"/>
          </p:nvPr>
        </p:nvSpPr>
        <p:spPr>
          <a:xfrm>
            <a:off y="2106400" x="637425"/>
            <a:ext cy="1650599" cx="7772400"/>
          </a:xfrm>
          <a:prstGeom prst="rect">
            <a:avLst/>
          </a:prstGeom>
        </p:spPr>
        <p:txBody>
          <a:bodyPr bIns="91425" rIns="91425" lIns="91425" tIns="91425" anchor="t" anchorCtr="0">
            <a:noAutofit/>
          </a:bodyPr>
          <a:lstStyle/>
          <a:p>
            <a:pPr rtl="0" lvl="0">
              <a:buNone/>
            </a:pPr>
            <a:r>
              <a:rPr lang="en"/>
              <a:t>by: Conrad Briones , Conner Hatch , Rodrigo Dominguez, Connor Eyre, Joe Benson, Brielle Stauffer, Yehyun Kim, Steven Call</a:t>
            </a:r>
          </a:p>
        </p:txBody>
      </p:sp>
      <p:sp>
        <p:nvSpPr>
          <p:cNvPr id="72" name="Shape 72"/>
          <p:cNvSpPr/>
          <p:nvPr/>
        </p:nvSpPr>
        <p:spPr>
          <a:xfrm>
            <a:off y="3621575" x="3111300"/>
            <a:ext cy="2701675" cx="2573150"/>
          </a:xfrm>
          <a:prstGeom prst="rect">
            <a:avLst/>
          </a:prstGeom>
          <a:blipFill>
            <a:blip r:embed="rId3"/>
            <a:stretch>
              <a:fillRect/>
            </a:stretch>
          </a:blipFill>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type="title"/>
          </p:nvPr>
        </p:nvSpPr>
        <p:spPr>
          <a:xfrm>
            <a:off y="274637" x="457200"/>
            <a:ext cy="1143000" cx="8229600"/>
          </a:xfrm>
          <a:prstGeom prst="rect">
            <a:avLst/>
          </a:prstGeom>
        </p:spPr>
        <p:txBody>
          <a:bodyPr bIns="91425" rIns="91425" lIns="91425" tIns="91425" anchor="b" anchorCtr="0">
            <a:noAutofit/>
          </a:bodyPr>
          <a:lstStyle/>
          <a:p/>
        </p:txBody>
      </p:sp>
      <p:sp>
        <p:nvSpPr>
          <p:cNvPr id="143" name="Shape 143"/>
          <p:cNvSpPr txBox="1"/>
          <p:nvPr>
            <p:ph idx="1" type="body"/>
          </p:nvPr>
        </p:nvSpPr>
        <p:spPr>
          <a:xfrm>
            <a:off y="1570700" x="506400"/>
            <a:ext cy="4967700" cx="8229600"/>
          </a:xfrm>
          <a:prstGeom prst="rect">
            <a:avLst/>
          </a:prstGeom>
        </p:spPr>
        <p:txBody>
          <a:bodyPr bIns="91425" rIns="91425" lIns="91425" tIns="91425" anchor="t" anchorCtr="0">
            <a:noAutofit/>
          </a:bodyPr>
          <a:lstStyle/>
          <a:p>
            <a:pPr rtl="0" lvl="0">
              <a:lnSpc>
                <a:spcPct val="115000"/>
              </a:lnSpc>
              <a:spcBef>
                <a:spcPts val="0"/>
              </a:spcBef>
              <a:buClr>
                <a:schemeClr val="dk1"/>
              </a:buClr>
              <a:buSzPct val="36666"/>
              <a:buFont typeface="Arial"/>
              <a:buNone/>
            </a:pPr>
            <a:r>
              <a:rPr lang="en"/>
              <a:t>In south Korea they celebrate a holiday almost every month!</a:t>
            </a:r>
            <a:r>
              <a:rPr b="1" sz="1100" lang="en">
                <a:solidFill>
                  <a:schemeClr val="dk1"/>
                </a:solidFill>
                <a:latin typeface="Arial"/>
                <a:ea typeface="Arial"/>
                <a:cs typeface="Arial"/>
                <a:sym typeface="Arial"/>
              </a:rPr>
              <a:t>February</a:t>
            </a:r>
          </a:p>
          <a:p>
            <a:pPr rtl="0" lvl="0">
              <a:lnSpc>
                <a:spcPct val="115000"/>
              </a:lnSpc>
              <a:spcBef>
                <a:spcPts val="0"/>
              </a:spcBef>
              <a:buNone/>
            </a:pPr>
            <a:r>
              <a:rPr b="1" sz="1100" lang="en">
                <a:solidFill>
                  <a:schemeClr val="dk1"/>
                </a:solidFill>
                <a:latin typeface="Arial"/>
                <a:ea typeface="Arial"/>
                <a:cs typeface="Arial"/>
                <a:sym typeface="Arial"/>
              </a:rPr>
              <a:t>Inje Ice Fishing Festival</a:t>
            </a:r>
            <a:r>
              <a:rPr sz="1100" lang="en">
                <a:solidFill>
                  <a:schemeClr val="dk1"/>
                </a:solidFill>
                <a:latin typeface="Arial"/>
                <a:ea typeface="Arial"/>
                <a:cs typeface="Arial"/>
                <a:sym typeface="Arial"/>
              </a:rPr>
              <a:t> (tel. </a:t>
            </a:r>
            <a:r>
              <a:rPr b="1" sz="1100" lang="en">
                <a:solidFill>
                  <a:schemeClr val="dk1"/>
                </a:solidFill>
                <a:latin typeface="Arial"/>
                <a:ea typeface="Arial"/>
                <a:cs typeface="Arial"/>
                <a:sym typeface="Arial"/>
              </a:rPr>
              <a:t>033/460-2082</a:t>
            </a:r>
            <a:r>
              <a:rPr sz="1100" lang="en">
                <a:solidFill>
                  <a:schemeClr val="dk1"/>
                </a:solidFill>
                <a:latin typeface="Arial"/>
                <a:ea typeface="Arial"/>
                <a:cs typeface="Arial"/>
                <a:sym typeface="Arial"/>
              </a:rPr>
              <a:t>) occurs every winter, when Soyang lake freezes over and hundreds of people flock to this mountain village in the inner Seoraksan area. Not only will you be able to ice fish, but you also can play ice soccer, go sledding, watch a dog sled competition, and enjoy a meal of freshly caught smelt. Late January through mid-February</a:t>
            </a:r>
            <a:r>
              <a:rPr sz="1100" lang="en">
                <a:solidFill>
                  <a:schemeClr val="dk1"/>
                </a:solidFill>
                <a:latin typeface="Arial"/>
                <a:ea typeface="Arial"/>
                <a:cs typeface="Arial"/>
                <a:sym typeface="Arial"/>
                <a:hlinkClick r:id="rId3"/>
              </a:rPr>
              <a:t>.</a:t>
            </a:r>
          </a:p>
          <a:p>
            <a:pPr rtl="0" lvl="0">
              <a:lnSpc>
                <a:spcPct val="115000"/>
              </a:lnSpc>
              <a:spcBef>
                <a:spcPts val="0"/>
              </a:spcBef>
              <a:buClr>
                <a:schemeClr val="dk1"/>
              </a:buClr>
              <a:buSzPct val="100000"/>
              <a:buFont typeface="Arial"/>
              <a:buNone/>
            </a:pPr>
            <a:r>
              <a:rPr b="1" sz="1100" lang="en">
                <a:solidFill>
                  <a:schemeClr val="dk1"/>
                </a:solidFill>
                <a:latin typeface="Arial"/>
                <a:ea typeface="Arial"/>
                <a:cs typeface="Arial"/>
                <a:sym typeface="Arial"/>
                <a:hlinkClick r:id="rId4"/>
              </a:rPr>
              <a:t>March</a:t>
            </a:r>
          </a:p>
          <a:p>
            <a:pPr rtl="0" lvl="0">
              <a:lnSpc>
                <a:spcPct val="115000"/>
              </a:lnSpc>
              <a:spcBef>
                <a:spcPts val="0"/>
              </a:spcBef>
              <a:buClr>
                <a:schemeClr val="dk1"/>
              </a:buClr>
              <a:buSzPct val="100000"/>
              <a:buFont typeface="Arial"/>
              <a:buNone/>
            </a:pPr>
            <a:r>
              <a:rPr b="1" sz="1100" lang="en">
                <a:solidFill>
                  <a:schemeClr val="dk1"/>
                </a:solidFill>
                <a:latin typeface="Arial"/>
                <a:ea typeface="Arial"/>
                <a:cs typeface="Arial"/>
                <a:sym typeface="Arial"/>
                <a:hlinkClick r:id="rId5"/>
              </a:rPr>
              <a:t>Jeongwol Daeboreum Fire Festival</a:t>
            </a:r>
            <a:r>
              <a:rPr sz="1100" lang="en">
                <a:solidFill>
                  <a:schemeClr val="dk1"/>
                </a:solidFill>
                <a:latin typeface="Arial"/>
                <a:ea typeface="Arial"/>
                <a:cs typeface="Arial"/>
                <a:sym typeface="Arial"/>
                <a:hlinkClick r:id="rId6"/>
              </a:rPr>
              <a:t> celebrates the first full moon of the lunar year. The celebrations involve both livestock -- there are duck and pig races -- and nods to the island's history. The festival arose from the island's ancient practice of burning grazing fields, which served the dual purpose of razing the land for new crops of grass and getting rid of pests. Don't miss the spectacular fireworks show. February or March on the 15th day of the first lunar month.</a:t>
            </a:r>
          </a:p>
          <a:p>
            <a:pPr rtl="0" lvl="0">
              <a:lnSpc>
                <a:spcPct val="115000"/>
              </a:lnSpc>
              <a:spcBef>
                <a:spcPts val="0"/>
              </a:spcBef>
              <a:buClr>
                <a:schemeClr val="dk1"/>
              </a:buClr>
              <a:buSzPct val="100000"/>
              <a:buFont typeface="Arial"/>
              <a:buNone/>
            </a:pPr>
            <a:r>
              <a:rPr b="1" sz="1100" lang="en">
                <a:solidFill>
                  <a:schemeClr val="dk1"/>
                </a:solidFill>
                <a:latin typeface="Arial"/>
                <a:ea typeface="Arial"/>
                <a:cs typeface="Arial"/>
                <a:sym typeface="Arial"/>
              </a:rPr>
              <a:t>May</a:t>
            </a:r>
          </a:p>
          <a:p>
            <a:pPr rtl="0" lvl="0">
              <a:lnSpc>
                <a:spcPct val="115000"/>
              </a:lnSpc>
              <a:spcBef>
                <a:spcPts val="0"/>
              </a:spcBef>
              <a:buClr>
                <a:schemeClr val="dk1"/>
              </a:buClr>
              <a:buSzPct val="100000"/>
              <a:buFont typeface="Arial"/>
              <a:buNone/>
            </a:pPr>
            <a:r>
              <a:rPr b="1" sz="1100" lang="en">
                <a:solidFill>
                  <a:schemeClr val="dk1"/>
                </a:solidFill>
                <a:latin typeface="Arial"/>
                <a:ea typeface="Arial"/>
                <a:cs typeface="Arial"/>
                <a:sym typeface="Arial"/>
              </a:rPr>
              <a:t>Boseong Green Tea (Da Hyang) Festival</a:t>
            </a:r>
            <a:r>
              <a:rPr sz="1100" lang="en">
                <a:solidFill>
                  <a:schemeClr val="dk1"/>
                </a:solidFill>
                <a:latin typeface="Arial"/>
                <a:ea typeface="Arial"/>
                <a:cs typeface="Arial"/>
                <a:sym typeface="Arial"/>
              </a:rPr>
              <a:t> (tel. </a:t>
            </a:r>
            <a:r>
              <a:rPr b="1" sz="1100" lang="en">
                <a:solidFill>
                  <a:schemeClr val="dk1"/>
                </a:solidFill>
                <a:latin typeface="Arial"/>
                <a:ea typeface="Arial"/>
                <a:cs typeface="Arial"/>
                <a:sym typeface="Arial"/>
              </a:rPr>
              <a:t>061/852-1330;</a:t>
            </a:r>
            <a:r>
              <a:rPr sz="1100" lang="en">
                <a:solidFill>
                  <a:schemeClr val="dk1"/>
                </a:solidFill>
                <a:latin typeface="Arial"/>
                <a:ea typeface="Arial"/>
                <a:cs typeface="Arial"/>
                <a:sym typeface="Arial"/>
              </a:rPr>
              <a:t> www.boseong.go.kr) is held in South Korea's most important tea-producing region. This is a great way to enjoy Jeollanam-do (Jeollanam province) and to taste some of the finest </a:t>
            </a:r>
            <a:r>
              <a:rPr sz="1100" lang="en" i="1">
                <a:solidFill>
                  <a:schemeClr val="dk1"/>
                </a:solidFill>
                <a:latin typeface="Arial"/>
                <a:ea typeface="Arial"/>
                <a:cs typeface="Arial"/>
                <a:sym typeface="Arial"/>
              </a:rPr>
              <a:t>nokcha</a:t>
            </a:r>
            <a:r>
              <a:rPr sz="1100" lang="en">
                <a:solidFill>
                  <a:schemeClr val="dk1"/>
                </a:solidFill>
                <a:latin typeface="Arial"/>
                <a:ea typeface="Arial"/>
                <a:cs typeface="Arial"/>
                <a:sym typeface="Arial"/>
              </a:rPr>
              <a:t> (green tea) in the world. You can also try foods made with green tea, try a tea facial, and participate in traditional tea ceremonies. Early May, in odd-numbered years (2011, 2013, and so on).</a:t>
            </a:r>
          </a:p>
          <a:p>
            <a:r>
              <a:t/>
            </a:r>
          </a:p>
          <a:p>
            <a:pPr rtl="0" lvl="0">
              <a:lnSpc>
                <a:spcPct val="115000"/>
              </a:lnSpc>
              <a:spcBef>
                <a:spcPts val="0"/>
              </a:spcBef>
              <a:buClr>
                <a:schemeClr val="dk1"/>
              </a:buClr>
              <a:buSzPct val="100000"/>
              <a:buFont typeface="Arial"/>
              <a:buNone/>
            </a:pPr>
            <a:r>
              <a:rPr sz="1100" lang="en">
                <a:solidFill>
                  <a:schemeClr val="dk1"/>
                </a:solidFill>
                <a:latin typeface="Arial"/>
                <a:ea typeface="Arial"/>
                <a:cs typeface="Arial"/>
                <a:sym typeface="Arial"/>
              </a:rPr>
              <a:t>Read more:</a:t>
            </a:r>
            <a:r>
              <a:rPr sz="1100" lang="en">
                <a:solidFill>
                  <a:schemeClr val="dk1"/>
                </a:solidFill>
                <a:latin typeface="Arial"/>
                <a:ea typeface="Arial"/>
                <a:cs typeface="Arial"/>
                <a:sym typeface="Arial"/>
                <a:hlinkClick r:id="rId7"/>
              </a:rPr>
              <a:t> </a:t>
            </a:r>
            <a:r>
              <a:rPr u="sng" sz="1100" lang="en">
                <a:solidFill>
                  <a:srgbClr val="003399"/>
                </a:solidFill>
                <a:latin typeface="Arial"/>
                <a:ea typeface="Arial"/>
                <a:cs typeface="Arial"/>
                <a:sym typeface="Arial"/>
                <a:hlinkClick r:id="rId8"/>
              </a:rPr>
              <a:t>http://www.frommers.com/destinations/south-korea/618706#ixzz2iTZv13MH</a:t>
            </a:r>
          </a:p>
          <a:p>
            <a:r>
              <a:t/>
            </a:r>
          </a:p>
          <a:p>
            <a:r>
              <a:t/>
            </a:r>
          </a:p>
        </p:txBody>
      </p:sp>
      <p:sp>
        <p:nvSpPr>
          <p:cNvPr id="144" name="Shape 144"/>
          <p:cNvSpPr/>
          <p:nvPr/>
        </p:nvSpPr>
        <p:spPr>
          <a:xfrm rot="1427988">
            <a:off y="393376" x="6389659"/>
            <a:ext cy="1149646" cx="1976054"/>
          </a:xfrm>
          <a:prstGeom prst="rect">
            <a:avLst/>
          </a:prstGeom>
          <a:blipFill>
            <a:blip r:embed="rId9"/>
            <a:stretch>
              <a:fillRect/>
            </a:stretch>
          </a:blipFill>
        </p:spPr>
      </p:sp>
      <p:sp>
        <p:nvSpPr>
          <p:cNvPr id="145" name="Shape 145"/>
          <p:cNvSpPr/>
          <p:nvPr/>
        </p:nvSpPr>
        <p:spPr>
          <a:xfrm>
            <a:off y="5395400" x="6562400"/>
            <a:ext cy="1143000" cx="1824099"/>
          </a:xfrm>
          <a:prstGeom prst="rect">
            <a:avLst/>
          </a:prstGeom>
          <a:blipFill>
            <a:blip r:embed="rId10"/>
            <a:stretch>
              <a:fillRect/>
            </a:stretch>
          </a:blipFill>
        </p:spPr>
      </p:sp>
      <p:sp>
        <p:nvSpPr>
          <p:cNvPr id="146" name="Shape 146"/>
          <p:cNvSpPr/>
          <p:nvPr/>
        </p:nvSpPr>
        <p:spPr>
          <a:xfrm>
            <a:off y="236550" x="4250575"/>
            <a:ext cy="1219199" cx="1219199"/>
          </a:xfrm>
          <a:prstGeom prst="quadArrowCallout">
            <a:avLst>
              <a:gd fmla="val 0" name="adj1"/>
              <a:gd fmla="val 10455" name="adj2"/>
              <a:gd fmla="val 29859" name="adj3"/>
              <a:gd fmla="val 48123" name="adj4"/>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47" name="Shape 147"/>
          <p:cNvSpPr/>
          <p:nvPr/>
        </p:nvSpPr>
        <p:spPr>
          <a:xfrm>
            <a:off y="728100" x="5343200"/>
            <a:ext cy="1219199" cx="1219199"/>
          </a:xfrm>
          <a:prstGeom prst="quadArrowCallout">
            <a:avLst>
              <a:gd fmla="val 0" name="adj1"/>
              <a:gd fmla="val 10455" name="adj2"/>
              <a:gd fmla="val 25018" name="adj3"/>
              <a:gd fmla="val 45124" name="adj4"/>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soccer in south Korea!</a:t>
            </a:r>
          </a:p>
        </p:txBody>
      </p:sp>
      <p:sp>
        <p:nvSpPr>
          <p:cNvPr id="153" name="Shape 153"/>
          <p:cNvSpPr txBox="1"/>
          <p:nvPr>
            <p:ph idx="1" type="body"/>
          </p:nvPr>
        </p:nvSpPr>
        <p:spPr>
          <a:xfrm>
            <a:off y="1561975" x="673675"/>
            <a:ext cy="4967700" cx="8229600"/>
          </a:xfrm>
          <a:prstGeom prst="rect">
            <a:avLst/>
          </a:prstGeom>
        </p:spPr>
        <p:txBody>
          <a:bodyPr bIns="91425" rIns="91425" lIns="91425" tIns="91425" anchor="t" anchorCtr="0">
            <a:noAutofit/>
          </a:bodyPr>
          <a:lstStyle/>
          <a:p>
            <a:pPr>
              <a:buNone/>
            </a:pPr>
            <a:r>
              <a:rPr lang="en"/>
              <a:t>People in south Korea, love to play soccer, like here in the us, football is big, well there soccer is huge! </a:t>
            </a:r>
          </a:p>
        </p:txBody>
      </p:sp>
      <p:sp>
        <p:nvSpPr>
          <p:cNvPr id="154" name="Shape 154"/>
          <p:cNvSpPr/>
          <p:nvPr/>
        </p:nvSpPr>
        <p:spPr>
          <a:xfrm rot="1799999">
            <a:off y="3248250" x="6124849"/>
            <a:ext cy="1752600" cx="2609850"/>
          </a:xfrm>
          <a:prstGeom prst="rect">
            <a:avLst/>
          </a:prstGeom>
          <a:blipFill>
            <a:blip r:embed="rId3"/>
            <a:stretch>
              <a:fillRect/>
            </a:stretch>
          </a:blipFill>
        </p:spPr>
      </p:sp>
      <p:sp>
        <p:nvSpPr>
          <p:cNvPr id="155" name="Shape 155"/>
          <p:cNvSpPr/>
          <p:nvPr/>
        </p:nvSpPr>
        <p:spPr>
          <a:xfrm rot="-1847999">
            <a:off y="3724075" x="782124"/>
            <a:ext cy="1600199" cx="2857499"/>
          </a:xfrm>
          <a:prstGeom prst="rect">
            <a:avLst/>
          </a:prstGeom>
          <a:blipFill>
            <a:blip r:embed="rId4"/>
            <a:stretch>
              <a:fillRect/>
            </a:stretch>
          </a:blipFill>
        </p:spPr>
      </p:sp>
      <p:sp>
        <p:nvSpPr>
          <p:cNvPr id="156" name="Shape 156"/>
          <p:cNvSpPr/>
          <p:nvPr/>
        </p:nvSpPr>
        <p:spPr>
          <a:xfrm>
            <a:off y="3688050" x="3665025"/>
            <a:ext cy="1847850" cx="2466975"/>
          </a:xfrm>
          <a:prstGeom prst="rect">
            <a:avLst/>
          </a:prstGeom>
          <a:blipFill>
            <a:blip r:embed="rId5"/>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15587" x="457200"/>
            <a:ext cy="1143000" cx="8229600"/>
          </a:xfrm>
          <a:prstGeom prst="rect">
            <a:avLst/>
          </a:prstGeom>
        </p:spPr>
        <p:txBody>
          <a:bodyPr bIns="91425" rIns="91425" lIns="91425" tIns="91425" anchor="b" anchorCtr="0">
            <a:noAutofit/>
          </a:bodyPr>
          <a:lstStyle/>
          <a:p>
            <a:pPr>
              <a:buNone/>
            </a:pPr>
            <a:r>
              <a:rPr lang="en"/>
              <a:t>South korea form of government </a:t>
            </a:r>
          </a:p>
        </p:txBody>
      </p:sp>
      <p:sp>
        <p:nvSpPr>
          <p:cNvPr id="162" name="Shape 162"/>
          <p:cNvSpPr txBox="1"/>
          <p:nvPr>
            <p:ph idx="1" type="body"/>
          </p:nvPr>
        </p:nvSpPr>
        <p:spPr>
          <a:xfrm>
            <a:off y="1600200" x="457200"/>
            <a:ext cy="4967700" cx="8229600"/>
          </a:xfrm>
          <a:prstGeom prst="rect">
            <a:avLst/>
          </a:prstGeom>
        </p:spPr>
        <p:txBody>
          <a:bodyPr bIns="91425" rIns="91425" lIns="91425" tIns="91425" anchor="t" anchorCtr="0">
            <a:noAutofit/>
          </a:bodyPr>
          <a:lstStyle/>
          <a:p>
            <a:pPr>
              <a:buNone/>
            </a:pPr>
            <a:r>
              <a:rPr lang="en"/>
              <a:t>The Government of South korea is divided executive judicial branches. The executive and judicial branches operate primarily at the national level, although various ministries in the executive branch also carry out local functions. Local  government are semi-autonomous, and contain executive and legislative bodies of their own.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korean Allies and Enemies </a:t>
            </a:r>
          </a:p>
        </p:txBody>
      </p:sp>
      <p:sp>
        <p:nvSpPr>
          <p:cNvPr id="168" name="Shape 16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Allies: Australia and the United States</a:t>
            </a:r>
          </a:p>
          <a:p>
            <a:pPr rtl="0" lvl="0">
              <a:buNone/>
            </a:pPr>
            <a:r>
              <a:rPr lang="en"/>
              <a:t>Enemies:Cuba</a:t>
            </a:r>
          </a:p>
          <a:p>
            <a:pPr rtl="0" lvl="0">
              <a:buClr>
                <a:schemeClr val="dk1"/>
              </a:buClr>
              <a:buSzPct val="36666"/>
              <a:buFont typeface="Arial"/>
              <a:buNone/>
            </a:pPr>
            <a:r>
              <a:rPr lang="en"/>
              <a:t>Macedonia</a:t>
            </a:r>
          </a:p>
          <a:p>
            <a:pPr rtl="0" lvl="0">
              <a:buClr>
                <a:schemeClr val="dk1"/>
              </a:buClr>
              <a:buSzPct val="36666"/>
              <a:buFont typeface="Arial"/>
              <a:buNone/>
            </a:pPr>
            <a:r>
              <a:rPr lang="en"/>
              <a:t>North Korea</a:t>
            </a:r>
          </a:p>
          <a:p>
            <a:pPr rtl="0" lvl="0">
              <a:buClr>
                <a:schemeClr val="dk1"/>
              </a:buClr>
              <a:buSzPct val="36666"/>
              <a:buFont typeface="Arial"/>
              <a:buNone/>
            </a:pPr>
            <a:r>
              <a:rPr lang="en"/>
              <a:t>North Cyprus</a:t>
            </a:r>
          </a:p>
          <a:p>
            <a:pPr rtl="0" lvl="0">
              <a:buClr>
                <a:schemeClr val="dk1"/>
              </a:buClr>
              <a:buSzPct val="36666"/>
              <a:buFont typeface="Arial"/>
              <a:buNone/>
            </a:pPr>
            <a:r>
              <a:rPr lang="en"/>
              <a:t>Palestine</a:t>
            </a:r>
          </a:p>
          <a:p>
            <a:pPr rtl="0" lvl="0">
              <a:buClr>
                <a:schemeClr val="dk1"/>
              </a:buClr>
              <a:buSzPct val="36666"/>
              <a:buFont typeface="Arial"/>
              <a:buNone/>
            </a:pPr>
            <a:r>
              <a:rPr lang="en"/>
              <a:t>Republic of China</a:t>
            </a:r>
          </a:p>
          <a:p>
            <a:pPr rtl="0" lvl="0">
              <a:buClr>
                <a:schemeClr val="dk1"/>
              </a:buClr>
              <a:buSzPct val="36666"/>
              <a:buFont typeface="Arial"/>
              <a:buNone/>
            </a:pPr>
            <a:r>
              <a:rPr lang="en"/>
              <a:t>Sahrawi Arab Democratic Republic</a:t>
            </a:r>
          </a:p>
          <a:p>
            <a:pPr>
              <a:buNone/>
            </a:pPr>
            <a:r>
              <a:rPr lang="en"/>
              <a:t>Syria</a:t>
            </a:r>
          </a:p>
        </p:txBody>
      </p:sp>
      <p:sp>
        <p:nvSpPr>
          <p:cNvPr id="169" name="Shape 169"/>
          <p:cNvSpPr/>
          <p:nvPr/>
        </p:nvSpPr>
        <p:spPr>
          <a:xfrm>
            <a:off y="1718200" x="7198650"/>
            <a:ext cy="1268349" cx="1413123"/>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y="0" x="0"/>
          <a:ext cy="0" cx="0"/>
          <a:chOff y="0" x="0"/>
          <a:chExt cy="0" cx="0"/>
        </a:xfrm>
      </p:grpSpPr>
      <p:sp>
        <p:nvSpPr>
          <p:cNvPr id="174" name="Shape 17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Pie chart (race)</a:t>
            </a:r>
          </a:p>
        </p:txBody>
      </p:sp>
      <p:sp>
        <p:nvSpPr>
          <p:cNvPr id="175" name="Shape 17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*97.3% are korean</a:t>
            </a:r>
          </a:p>
          <a:p>
            <a:pPr rtl="0" lvl="0">
              <a:buNone/>
            </a:pPr>
            <a:r>
              <a:rPr lang="en"/>
              <a:t>*.4% are Han Chinese,</a:t>
            </a:r>
          </a:p>
          <a:p>
            <a:pPr rtl="0" lvl="0">
              <a:buNone/>
            </a:pPr>
            <a:r>
              <a:rPr lang="en"/>
              <a:t>Mandarin</a:t>
            </a:r>
          </a:p>
          <a:p>
            <a:pPr rtl="0" lvl="0">
              <a:buNone/>
            </a:pPr>
            <a:r>
              <a:rPr lang="en"/>
              <a:t>*2% are japanese</a:t>
            </a:r>
          </a:p>
          <a:p>
            <a:r>
              <a:t/>
            </a:r>
          </a:p>
          <a:p>
            <a:r>
              <a:t/>
            </a:r>
          </a:p>
        </p:txBody>
      </p:sp>
      <p:sp>
        <p:nvSpPr>
          <p:cNvPr id="176" name="Shape 176"/>
          <p:cNvSpPr/>
          <p:nvPr/>
        </p:nvSpPr>
        <p:spPr>
          <a:xfrm>
            <a:off y="2757300" x="3797725"/>
            <a:ext cy="3540399" cx="4755575"/>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y="0" x="0"/>
          <a:ext cy="0" cx="0"/>
          <a:chOff y="0" x="0"/>
          <a:chExt cy="0" cx="0"/>
        </a:xfrm>
      </p:grpSpPr>
      <p:sp>
        <p:nvSpPr>
          <p:cNvPr id="181" name="Shape 181"/>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The religions in south Korea </a:t>
            </a:r>
          </a:p>
        </p:txBody>
      </p:sp>
      <p:sp>
        <p:nvSpPr>
          <p:cNvPr id="182" name="Shape 182"/>
          <p:cNvSpPr txBox="1"/>
          <p:nvPr>
            <p:ph idx="1" type="body"/>
          </p:nvPr>
        </p:nvSpPr>
        <p:spPr>
          <a:xfrm>
            <a:off y="1581775" x="574425"/>
            <a:ext cy="4967700" cx="8229600"/>
          </a:xfrm>
          <a:prstGeom prst="rect">
            <a:avLst/>
          </a:prstGeom>
        </p:spPr>
        <p:txBody>
          <a:bodyPr bIns="91425" rIns="91425" lIns="91425" tIns="91425" anchor="t" anchorCtr="0">
            <a:noAutofit/>
          </a:bodyPr>
          <a:lstStyle/>
          <a:p>
            <a:pPr>
              <a:buNone/>
            </a:pPr>
            <a:r>
              <a:rPr lang="en"/>
              <a:t> </a:t>
            </a:r>
          </a:p>
        </p:txBody>
      </p:sp>
      <p:sp>
        <p:nvSpPr>
          <p:cNvPr id="183" name="Shape 183"/>
          <p:cNvSpPr/>
          <p:nvPr/>
        </p:nvSpPr>
        <p:spPr>
          <a:xfrm>
            <a:off y="1581777" x="772500"/>
            <a:ext cy="4967700" cx="7598975"/>
          </a:xfrm>
          <a:prstGeom prst="rect">
            <a:avLst/>
          </a:prstGeom>
          <a:blipFill>
            <a:blip r:embed="rId3"/>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t>The Literacy Rates in South Korea</a:t>
            </a:r>
          </a:p>
        </p:txBody>
      </p:sp>
      <p:sp>
        <p:nvSpPr>
          <p:cNvPr id="189" name="Shape 189"/>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190" name="Shape 190"/>
          <p:cNvSpPr/>
          <p:nvPr/>
        </p:nvSpPr>
        <p:spPr>
          <a:xfrm>
            <a:off y="1647200" x="507225"/>
            <a:ext cy="4838850" cx="8125824"/>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sp>
        <p:nvSpPr>
          <p:cNvPr id="195" name="Shape 19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population of these countries!</a:t>
            </a:r>
          </a:p>
        </p:txBody>
      </p:sp>
      <p:sp>
        <p:nvSpPr>
          <p:cNvPr id="196" name="Shape 196"/>
          <p:cNvSpPr txBox="1"/>
          <p:nvPr>
            <p:ph idx="1" type="body"/>
          </p:nvPr>
        </p:nvSpPr>
        <p:spPr>
          <a:xfrm>
            <a:off y="1580525" x="457200"/>
            <a:ext cy="4967700" cx="8229600"/>
          </a:xfrm>
          <a:prstGeom prst="rect">
            <a:avLst/>
          </a:prstGeom>
        </p:spPr>
        <p:txBody>
          <a:bodyPr bIns="91425" rIns="91425" lIns="91425" tIns="91425" anchor="t" anchorCtr="0">
            <a:noAutofit/>
          </a:bodyPr>
          <a:lstStyle/>
          <a:p>
            <a:pPr>
              <a:buNone/>
            </a:pPr>
            <a:r>
              <a:rPr lang="en"/>
              <a:t>Iceland, South Korea, Italy and Brazil</a:t>
            </a:r>
          </a:p>
        </p:txBody>
      </p:sp>
      <p:sp>
        <p:nvSpPr>
          <p:cNvPr id="197" name="Shape 197"/>
          <p:cNvSpPr/>
          <p:nvPr/>
        </p:nvSpPr>
        <p:spPr>
          <a:xfrm>
            <a:off y="2342524" x="4369975"/>
            <a:ext cy="2317649" cx="2915474"/>
          </a:xfrm>
          <a:prstGeom prst="rect">
            <a:avLst/>
          </a:prstGeom>
          <a:blipFill>
            <a:blip r:embed="rId3"/>
            <a:stretch>
              <a:fillRect/>
            </a:stretch>
          </a:blipFill>
        </p:spPr>
      </p:sp>
      <p:sp>
        <p:nvSpPr>
          <p:cNvPr id="198" name="Shape 198"/>
          <p:cNvSpPr/>
          <p:nvPr/>
        </p:nvSpPr>
        <p:spPr>
          <a:xfrm>
            <a:off y="2385450" x="575525"/>
            <a:ext cy="1400175" cx="3267075"/>
          </a:xfrm>
          <a:prstGeom prst="rect">
            <a:avLst/>
          </a:prstGeom>
          <a:blipFill>
            <a:blip r:embed="rId4"/>
            <a:stretch>
              <a:fillRect/>
            </a:stretch>
          </a:blipFill>
        </p:spPr>
      </p:sp>
      <p:sp>
        <p:nvSpPr>
          <p:cNvPr id="199" name="Shape 199"/>
          <p:cNvSpPr/>
          <p:nvPr/>
        </p:nvSpPr>
        <p:spPr>
          <a:xfrm>
            <a:off y="4284925" x="742750"/>
            <a:ext cy="1638300" cx="2667000"/>
          </a:xfrm>
          <a:prstGeom prst="rect">
            <a:avLst/>
          </a:prstGeom>
          <a:blipFill>
            <a:blip r:embed="rId5"/>
            <a:stretch>
              <a:fillRect/>
            </a:stretch>
          </a:blipFill>
        </p:spPr>
      </p:sp>
      <p:sp>
        <p:nvSpPr>
          <p:cNvPr id="200" name="Shape 200"/>
          <p:cNvSpPr/>
          <p:nvPr/>
        </p:nvSpPr>
        <p:spPr>
          <a:xfrm>
            <a:off y="4816225" x="4521075"/>
            <a:ext cy="1552575" cx="2943225"/>
          </a:xfrm>
          <a:prstGeom prst="rect">
            <a:avLst/>
          </a:prstGeom>
          <a:blipFill>
            <a:blip r:embed="rId6"/>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ph type="title"/>
          </p:nvPr>
        </p:nvSpPr>
        <p:spPr>
          <a:xfrm>
            <a:off y="274637" x="457200"/>
            <a:ext cy="1143000" cx="8229600"/>
          </a:xfrm>
          <a:prstGeom prst="rect">
            <a:avLst/>
          </a:prstGeom>
        </p:spPr>
        <p:txBody>
          <a:bodyPr bIns="91425" rIns="91425" lIns="91425" tIns="91425" anchor="b" anchorCtr="0">
            <a:noAutofit/>
          </a:bodyPr>
          <a:lstStyle/>
          <a:p/>
        </p:txBody>
      </p:sp>
      <p:sp>
        <p:nvSpPr>
          <p:cNvPr id="206" name="Shape 206"/>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207" name="Shape 207"/>
          <p:cNvSpPr/>
          <p:nvPr/>
        </p:nvSpPr>
        <p:spPr>
          <a:xfrm>
            <a:off y="1736475" x="1671637"/>
            <a:ext cy="4476750" cx="5800725"/>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b="0" sz="4400" lang="en">
                <a:solidFill>
                  <a:schemeClr val="dk1"/>
                </a:solidFill>
                <a:latin typeface="Arial"/>
                <a:ea typeface="Arial"/>
                <a:cs typeface="Arial"/>
                <a:sym typeface="Arial"/>
              </a:rPr>
              <a:t>Blue is women life expectancy; red is men; green is average</a:t>
            </a:r>
          </a:p>
        </p:txBody>
      </p:sp>
      <p:sp>
        <p:nvSpPr>
          <p:cNvPr id="213" name="Shape 213"/>
          <p:cNvSpPr/>
          <p:nvPr/>
        </p:nvSpPr>
        <p:spPr>
          <a:xfrm>
            <a:off y="1922200" x="1181600"/>
            <a:ext cy="4210050" cx="6343650"/>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p:nvPr/>
        </p:nvSpPr>
        <p:spPr>
          <a:xfrm>
            <a:off y="4050900" x="935875"/>
            <a:ext cy="2591900" cx="6822000"/>
          </a:xfrm>
          <a:prstGeom prst="rect">
            <a:avLst/>
          </a:prstGeom>
          <a:blipFill>
            <a:blip r:embed="rId3"/>
            <a:stretch>
              <a:fillRect/>
            </a:stretch>
          </a:blipFill>
        </p:spPr>
      </p:sp>
      <p:sp>
        <p:nvSpPr>
          <p:cNvPr id="78" name="Shape 78"/>
          <p:cNvSpPr/>
          <p:nvPr/>
        </p:nvSpPr>
        <p:spPr>
          <a:xfrm>
            <a:off y="956025" x="2530587"/>
            <a:ext cy="2591899" cx="3455874"/>
          </a:xfrm>
          <a:prstGeom prst="rect">
            <a:avLst/>
          </a:prstGeom>
          <a:blipFill>
            <a:blip r:embed="rId4"/>
            <a:stretch>
              <a:fillRect/>
            </a:stretch>
          </a:blipFill>
        </p:spPr>
      </p:sp>
      <p:sp>
        <p:nvSpPr>
          <p:cNvPr id="79" name="Shape 79"/>
          <p:cNvSpPr txBox="1"/>
          <p:nvPr/>
        </p:nvSpPr>
        <p:spPr>
          <a:xfrm>
            <a:off y="348225" x="2628625"/>
            <a:ext cy="764100" cx="3259799"/>
          </a:xfrm>
          <a:prstGeom prst="rect">
            <a:avLst/>
          </a:prstGeom>
        </p:spPr>
        <p:txBody>
          <a:bodyPr bIns="91425" rIns="91425" lIns="91425" tIns="91425" anchor="t" anchorCtr="0">
            <a:noAutofit/>
          </a:bodyPr>
          <a:lstStyle/>
          <a:p>
            <a:pPr>
              <a:buNone/>
            </a:pPr>
            <a:r>
              <a:rPr lang="en">
                <a:solidFill>
                  <a:schemeClr val="lt1"/>
                </a:solidFill>
              </a:rPr>
              <a:t>the location of south korea on the world map </a:t>
            </a:r>
          </a:p>
        </p:txBody>
      </p:sp>
      <p:sp>
        <p:nvSpPr>
          <p:cNvPr id="80" name="Shape 80"/>
          <p:cNvSpPr txBox="1"/>
          <p:nvPr/>
        </p:nvSpPr>
        <p:spPr>
          <a:xfrm>
            <a:off y="3714309" x="1550175"/>
            <a:ext cy="336599" cx="5745599"/>
          </a:xfrm>
          <a:prstGeom prst="rect">
            <a:avLst/>
          </a:prstGeom>
        </p:spPr>
        <p:txBody>
          <a:bodyPr bIns="91425" rIns="91425" lIns="91425" tIns="91425" anchor="t" anchorCtr="0">
            <a:noAutofit/>
          </a:bodyPr>
          <a:lstStyle/>
          <a:p>
            <a:pPr algn="ctr">
              <a:buNone/>
            </a:pPr>
            <a:r>
              <a:rPr lang="en">
                <a:solidFill>
                  <a:srgbClr val="FFFFFF"/>
                </a:solidFill>
              </a:rPr>
              <a:t>comparison of neighboring countries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y="0" x="0"/>
          <a:ext cy="0" cx="0"/>
          <a:chOff y="0" x="0"/>
          <a:chExt cy="0" cx="0"/>
        </a:xfrm>
      </p:grpSpPr>
      <p:sp>
        <p:nvSpPr>
          <p:cNvPr id="218" name="Shape 218"/>
          <p:cNvSpPr txBox="1"/>
          <p:nvPr>
            <p:ph type="title"/>
          </p:nvPr>
        </p:nvSpPr>
        <p:spPr>
          <a:xfrm>
            <a:off y="274637" x="457200"/>
            <a:ext cy="1143000" cx="8229600"/>
          </a:xfrm>
          <a:prstGeom prst="rect">
            <a:avLst/>
          </a:prstGeom>
        </p:spPr>
        <p:txBody>
          <a:bodyPr bIns="91425" rIns="91425" lIns="91425" tIns="91425" anchor="b" anchorCtr="0">
            <a:noAutofit/>
          </a:bodyPr>
          <a:lstStyle/>
          <a:p/>
        </p:txBody>
      </p:sp>
      <p:sp>
        <p:nvSpPr>
          <p:cNvPr id="219" name="Shape 219"/>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220" name="Shape 220"/>
          <p:cNvSpPr/>
          <p:nvPr/>
        </p:nvSpPr>
        <p:spPr>
          <a:xfrm>
            <a:off y="1157287" x="2049500"/>
            <a:ext cy="4543425" cx="4286250"/>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ctrTitle"/>
          </p:nvPr>
        </p:nvSpPr>
        <p:spPr>
          <a:xfrm>
            <a:off y="2090913" x="685800"/>
            <a:ext cy="1650599" cx="7772400"/>
          </a:xfrm>
          <a:prstGeom prst="rect">
            <a:avLst/>
          </a:prstGeom>
        </p:spPr>
        <p:txBody>
          <a:bodyPr bIns="91425" rIns="91425" lIns="91425" tIns="91425" anchor="b" anchorCtr="0">
            <a:noAutofit/>
          </a:bodyPr>
          <a:lstStyle/>
          <a:p/>
        </p:txBody>
      </p:sp>
      <p:sp>
        <p:nvSpPr>
          <p:cNvPr id="86" name="Shape 86"/>
          <p:cNvSpPr txBox="1"/>
          <p:nvPr>
            <p:ph idx="1" type="subTitle"/>
          </p:nvPr>
        </p:nvSpPr>
        <p:spPr>
          <a:xfrm>
            <a:off y="3886200" x="685800"/>
            <a:ext cy="878099" cx="7772400"/>
          </a:xfrm>
          <a:prstGeom prst="rect">
            <a:avLst/>
          </a:prstGeom>
        </p:spPr>
        <p:txBody>
          <a:bodyPr bIns="91425" rIns="91425" lIns="91425" tIns="91425" anchor="t" anchorCtr="0">
            <a:noAutofit/>
          </a:bodyPr>
          <a:lstStyle/>
          <a:p/>
        </p:txBody>
      </p:sp>
      <p:sp>
        <p:nvSpPr>
          <p:cNvPr id="87" name="Shape 87"/>
          <p:cNvSpPr txBox="1"/>
          <p:nvPr/>
        </p:nvSpPr>
        <p:spPr>
          <a:xfrm>
            <a:off y="0" x="0"/>
            <a:ext cy="4035899" cx="9144000"/>
          </a:xfrm>
          <a:prstGeom prst="rect">
            <a:avLst/>
          </a:prstGeom>
        </p:spPr>
        <p:txBody>
          <a:bodyPr bIns="91425" rIns="91425" lIns="91425" tIns="91425" anchor="ctr" anchorCtr="0">
            <a:noAutofit/>
          </a:bodyPr>
          <a:lstStyle/>
          <a:p>
            <a:pPr rtl="0" lvl="0">
              <a:buNone/>
            </a:pPr>
            <a:r>
              <a:rPr sz="4000" lang="en">
                <a:solidFill>
                  <a:schemeClr val="dk1"/>
                </a:solidFill>
              </a:rPr>
              <a:t>South Korea has no plains</a:t>
            </a:r>
          </a:p>
          <a:p>
            <a:pPr rtl="0" lvl="0">
              <a:buNone/>
            </a:pPr>
            <a:r>
              <a:rPr sz="4000" lang="en">
                <a:solidFill>
                  <a:schemeClr val="dk1"/>
                </a:solidFill>
              </a:rPr>
              <a:t>NakDong is South Korea’s longest river. (521 kilometers)</a:t>
            </a:r>
          </a:p>
          <a:p>
            <a:pPr rtl="0" lvl="0">
              <a:buNone/>
            </a:pPr>
            <a:r>
              <a:rPr sz="4000" lang="en">
                <a:solidFill>
                  <a:schemeClr val="dk1"/>
                </a:solidFill>
              </a:rPr>
              <a:t>70% of South Korea is mountains.</a:t>
            </a:r>
          </a:p>
          <a:p>
            <a:pPr rtl="0" lvl="0">
              <a:buNone/>
            </a:pPr>
            <a:r>
              <a:rPr sz="4000" lang="en">
                <a:solidFill>
                  <a:schemeClr val="dk1"/>
                </a:solidFill>
              </a:rPr>
              <a:t>Hallasan in the biggest mountain in south Korea.</a:t>
            </a:r>
          </a:p>
        </p:txBody>
      </p:sp>
      <p:sp>
        <p:nvSpPr>
          <p:cNvPr id="88" name="Shape 88"/>
          <p:cNvSpPr/>
          <p:nvPr/>
        </p:nvSpPr>
        <p:spPr>
          <a:xfrm>
            <a:off y="4215100" x="117275"/>
            <a:ext cy="2533650" cx="3352800"/>
          </a:xfrm>
          <a:prstGeom prst="rect">
            <a:avLst/>
          </a:prstGeom>
          <a:blipFill>
            <a:blip r:embed="rId3"/>
            <a:stretch>
              <a:fillRect/>
            </a:stretch>
          </a:blipFill>
        </p:spPr>
      </p:sp>
      <p:sp>
        <p:nvSpPr>
          <p:cNvPr id="89" name="Shape 89"/>
          <p:cNvSpPr/>
          <p:nvPr/>
        </p:nvSpPr>
        <p:spPr>
          <a:xfrm>
            <a:off y="3500900" x="4905875"/>
            <a:ext cy="3143250" cx="3819525"/>
          </a:xfrm>
          <a:prstGeom prst="rect">
            <a:avLst/>
          </a:prstGeom>
          <a:blipFill>
            <a:blip r:embed="rId4"/>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ctrTitle"/>
          </p:nvPr>
        </p:nvSpPr>
        <p:spPr>
          <a:xfrm>
            <a:off y="342169" x="557975"/>
            <a:ext cy="878099" cx="7772400"/>
          </a:xfrm>
          <a:prstGeom prst="rect">
            <a:avLst/>
          </a:prstGeom>
        </p:spPr>
        <p:txBody>
          <a:bodyPr bIns="91425" rIns="91425" lIns="91425" tIns="91425" anchor="b" anchorCtr="0">
            <a:noAutofit/>
          </a:bodyPr>
          <a:lstStyle/>
          <a:p>
            <a:pPr>
              <a:buNone/>
            </a:pPr>
            <a:r>
              <a:rPr sz="3000" lang="en"/>
              <a:t>Weather in South Korea</a:t>
            </a:r>
          </a:p>
        </p:txBody>
      </p:sp>
      <p:sp>
        <p:nvSpPr>
          <p:cNvPr id="95" name="Shape 95"/>
          <p:cNvSpPr txBox="1"/>
          <p:nvPr>
            <p:ph idx="1" type="subTitle"/>
          </p:nvPr>
        </p:nvSpPr>
        <p:spPr>
          <a:xfrm>
            <a:off y="1342925" x="685800"/>
            <a:ext cy="4143000" cx="7952399"/>
          </a:xfrm>
          <a:prstGeom prst="rect">
            <a:avLst/>
          </a:prstGeom>
        </p:spPr>
        <p:txBody>
          <a:bodyPr bIns="91425" rIns="91425" lIns="91425" tIns="91425" anchor="t" anchorCtr="0">
            <a:noAutofit/>
          </a:bodyPr>
          <a:lstStyle/>
          <a:p>
            <a:pPr algn="l" rtl="0" lvl="0">
              <a:buNone/>
            </a:pPr>
            <a:r>
              <a:rPr lang="en"/>
              <a:t>January: The weather is really cold and wind blows in January.</a:t>
            </a:r>
          </a:p>
          <a:p>
            <a:pPr algn="l" rtl="0" lvl="0">
              <a:buNone/>
            </a:pPr>
            <a:r>
              <a:rPr lang="en"/>
              <a:t>July: The weather is hot and wet.</a:t>
            </a:r>
          </a:p>
          <a:p>
            <a:pPr algn="l" rtl="0" lvl="0">
              <a:buNone/>
            </a:pPr>
            <a:r>
              <a:rPr lang="en"/>
              <a:t>Korea has 4 distinct seasons.</a:t>
            </a:r>
          </a:p>
        </p:txBody>
      </p:sp>
      <p:sp>
        <p:nvSpPr>
          <p:cNvPr id="96" name="Shape 96"/>
          <p:cNvSpPr/>
          <p:nvPr/>
        </p:nvSpPr>
        <p:spPr>
          <a:xfrm>
            <a:off y="2992275" x="2232937"/>
            <a:ext cy="2220525" cx="3930324"/>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idx="1" type="body"/>
          </p:nvPr>
        </p:nvSpPr>
        <p:spPr>
          <a:xfrm>
            <a:off y="1131150" x="388975"/>
            <a:ext cy="4967700" cx="8229600"/>
          </a:xfrm>
          <a:prstGeom prst="rect">
            <a:avLst/>
          </a:prstGeom>
        </p:spPr>
        <p:txBody>
          <a:bodyPr bIns="91425" rIns="91425" lIns="91425" tIns="91425" anchor="t" anchorCtr="0">
            <a:noAutofit/>
          </a:bodyPr>
          <a:lstStyle/>
          <a:p>
            <a:pPr rtl="0" lvl="0">
              <a:buNone/>
            </a:pPr>
            <a:r>
              <a:rPr lang="en"/>
              <a:t>coal, tungsten, graphite, molybdenum, lead, hydropower potential.</a:t>
            </a:r>
          </a:p>
          <a:p>
            <a:r>
              <a:t/>
            </a:r>
          </a:p>
        </p:txBody>
      </p:sp>
      <p:sp>
        <p:nvSpPr>
          <p:cNvPr id="102" name="Shape 102"/>
          <p:cNvSpPr txBox="1"/>
          <p:nvPr/>
        </p:nvSpPr>
        <p:spPr>
          <a:xfrm>
            <a:off y="511650" x="2223675"/>
            <a:ext cy="619499" cx="3657600"/>
          </a:xfrm>
          <a:prstGeom prst="rect">
            <a:avLst/>
          </a:prstGeom>
        </p:spPr>
        <p:txBody>
          <a:bodyPr bIns="91425" rIns="91425" lIns="91425" tIns="91425" anchor="t" anchorCtr="0">
            <a:noAutofit/>
          </a:bodyPr>
          <a:lstStyle/>
          <a:p>
            <a:pPr>
              <a:buNone/>
            </a:pPr>
            <a:r>
              <a:rPr sz="3000" lang="en"/>
              <a:t>Natural resources</a:t>
            </a:r>
          </a:p>
        </p:txBody>
      </p:sp>
      <p:sp>
        <p:nvSpPr>
          <p:cNvPr id="103" name="Shape 103"/>
          <p:cNvSpPr txBox="1"/>
          <p:nvPr/>
        </p:nvSpPr>
        <p:spPr>
          <a:xfrm rot="10800000" flipH="1">
            <a:off y="2961374" x="3748775"/>
            <a:ext cy="88800" cx="81000"/>
          </a:xfrm>
          <a:prstGeom prst="rect">
            <a:avLst/>
          </a:prstGeom>
        </p:spPr>
        <p:txBody>
          <a:bodyPr bIns="91425" rIns="91425" lIns="91425" tIns="91425" anchor="t" anchorCtr="0">
            <a:noAutofit/>
          </a:bodyPr>
          <a:lstStyle/>
          <a:p>
            <a:pPr>
              <a:buNone/>
            </a:pPr>
            <a:r>
              <a:rPr lang="en"/>
              <a:t>
</a:t>
            </a:r>
          </a:p>
        </p:txBody>
      </p:sp>
      <p:sp>
        <p:nvSpPr>
          <p:cNvPr id="104" name="Shape 104"/>
          <p:cNvSpPr/>
          <p:nvPr/>
        </p:nvSpPr>
        <p:spPr>
          <a:xfrm>
            <a:off y="2774425" x="2137187"/>
            <a:ext cy="2957000" cx="3830575"/>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South Korean Independence Day </a:t>
            </a:r>
          </a:p>
        </p:txBody>
      </p:sp>
      <p:sp>
        <p:nvSpPr>
          <p:cNvPr id="110" name="Shape 110"/>
          <p:cNvSpPr txBox="1"/>
          <p:nvPr>
            <p:ph idx="1" type="body"/>
          </p:nvPr>
        </p:nvSpPr>
        <p:spPr>
          <a:xfrm>
            <a:off y="1600200" x="457200"/>
            <a:ext cy="4967700" cx="8229600"/>
          </a:xfrm>
          <a:prstGeom prst="rect">
            <a:avLst/>
          </a:prstGeom>
          <a:noFill/>
          <a:ln w="9525" cap="flat">
            <a:solidFill>
              <a:srgbClr val="F9CB9C"/>
            </a:solidFill>
            <a:prstDash val="solid"/>
            <a:round/>
            <a:headEnd w="med" len="med" type="none"/>
            <a:tailEnd w="med" len="med" type="none"/>
          </a:ln>
        </p:spPr>
        <p:txBody>
          <a:bodyPr bIns="91425" rIns="91425" lIns="91425" tIns="91425" anchor="t" anchorCtr="0">
            <a:noAutofit/>
          </a:bodyPr>
          <a:lstStyle/>
          <a:p>
            <a:pPr rtl="0" lvl="0">
              <a:buNone/>
            </a:pPr>
            <a:r>
              <a:rPr lang="en">
                <a:solidFill>
                  <a:srgbClr val="F6B26B"/>
                </a:solidFill>
                <a:latin typeface="Arial"/>
                <a:ea typeface="Arial"/>
                <a:cs typeface="Arial"/>
                <a:sym typeface="Arial"/>
              </a:rPr>
              <a:t>Japan took over the country in 1905. But in August 13th 1948 South Korea got their independence from Japan. </a:t>
            </a:r>
          </a:p>
        </p:txBody>
      </p:sp>
      <p:sp>
        <p:nvSpPr>
          <p:cNvPr id="111" name="Shape 111"/>
          <p:cNvSpPr/>
          <p:nvPr/>
        </p:nvSpPr>
        <p:spPr>
          <a:xfrm>
            <a:off y="3359175" x="2552238"/>
            <a:ext cy="2716949" cx="4039525"/>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War to separate North and South </a:t>
            </a:r>
          </a:p>
        </p:txBody>
      </p:sp>
      <p:sp>
        <p:nvSpPr>
          <p:cNvPr id="117" name="Shape 117"/>
          <p:cNvSpPr txBox="1"/>
          <p:nvPr>
            <p:ph idx="1" type="body"/>
          </p:nvPr>
        </p:nvSpPr>
        <p:spPr>
          <a:xfrm>
            <a:off y="1716400" x="457200"/>
            <a:ext cy="4967700" cx="8229600"/>
          </a:xfrm>
          <a:prstGeom prst="rect">
            <a:avLst/>
          </a:prstGeom>
        </p:spPr>
        <p:txBody>
          <a:bodyPr bIns="91425" rIns="91425" lIns="91425" tIns="91425" anchor="t" anchorCtr="0">
            <a:noAutofit/>
          </a:bodyPr>
          <a:lstStyle/>
          <a:p>
            <a:pPr>
              <a:buNone/>
            </a:pPr>
            <a:r>
              <a:rPr sz="1800" lang="en">
                <a:solidFill>
                  <a:srgbClr val="E69138"/>
                </a:solidFill>
                <a:latin typeface="Arial"/>
                <a:ea typeface="Arial"/>
                <a:cs typeface="Arial"/>
                <a:sym typeface="Arial"/>
              </a:rPr>
              <a:t>Post Second World War, the division of Korea and the following Korean War shaped the early politics of the Republic of Korea. The three-year war had engaged all the major powers who came closer thus inciting a nuclear conflagration. In the following three decades, the two Koreas were locked into opposing Cold War blocs, and went their own separate ways.</a:t>
            </a:r>
          </a:p>
        </p:txBody>
      </p:sp>
      <p:sp>
        <p:nvSpPr>
          <p:cNvPr id="118" name="Shape 118"/>
          <p:cNvSpPr/>
          <p:nvPr/>
        </p:nvSpPr>
        <p:spPr>
          <a:xfrm>
            <a:off y="3313375" x="2175412"/>
            <a:ext cy="3370724" cx="4793174"/>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230587" x="457200"/>
            <a:ext cy="1143000" cx="8229600"/>
          </a:xfrm>
          <a:prstGeom prst="rect">
            <a:avLst/>
          </a:prstGeom>
        </p:spPr>
        <p:txBody>
          <a:bodyPr bIns="91425" rIns="91425" lIns="91425" tIns="91425" anchor="b" anchorCtr="0">
            <a:noAutofit/>
          </a:bodyPr>
          <a:lstStyle/>
          <a:p>
            <a:pPr algn="ctr" rtl="0" lvl="0">
              <a:buNone/>
            </a:pPr>
            <a:r>
              <a:rPr lang="en">
                <a:latin typeface="Cambria"/>
                <a:ea typeface="Cambria"/>
                <a:cs typeface="Cambria"/>
                <a:sym typeface="Cambria"/>
              </a:rPr>
              <a:t>Korean war</a:t>
            </a:r>
            <a:r>
              <a:rPr lang="en"/>
              <a:t> </a:t>
            </a:r>
          </a:p>
        </p:txBody>
      </p:sp>
      <p:sp>
        <p:nvSpPr>
          <p:cNvPr id="124" name="Shape 124"/>
          <p:cNvSpPr txBox="1"/>
          <p:nvPr>
            <p:ph idx="1" type="body"/>
          </p:nvPr>
        </p:nvSpPr>
        <p:spPr>
          <a:xfrm>
            <a:off y="1512100" x="457200"/>
            <a:ext cy="4967700" cx="8229600"/>
          </a:xfrm>
          <a:prstGeom prst="rect">
            <a:avLst/>
          </a:prstGeom>
        </p:spPr>
        <p:txBody>
          <a:bodyPr bIns="91425" rIns="91425" lIns="91425" tIns="91425" anchor="t" anchorCtr="0">
            <a:noAutofit/>
          </a:bodyPr>
          <a:lstStyle/>
          <a:p>
            <a:pPr rtl="0" lvl="0" indent="457200">
              <a:buNone/>
            </a:pPr>
            <a:r>
              <a:rPr sz="1800" lang="en">
                <a:solidFill>
                  <a:srgbClr val="E69138"/>
                </a:solidFill>
                <a:latin typeface="Arial"/>
                <a:ea typeface="Arial"/>
                <a:cs typeface="Arial"/>
                <a:sym typeface="Arial"/>
              </a:rPr>
              <a:t>The</a:t>
            </a:r>
            <a:r>
              <a:rPr sz="1800" lang="en">
                <a:solidFill>
                  <a:srgbClr val="E69138"/>
                </a:solidFill>
              </a:rPr>
              <a:t> </a:t>
            </a:r>
            <a:r>
              <a:rPr b="1" sz="1800" lang="en">
                <a:solidFill>
                  <a:srgbClr val="E69138"/>
                </a:solidFill>
                <a:latin typeface="Arial"/>
                <a:ea typeface="Arial"/>
                <a:cs typeface="Arial"/>
                <a:sym typeface="Arial"/>
              </a:rPr>
              <a:t>Korean War</a:t>
            </a:r>
            <a:r>
              <a:rPr sz="1800" lang="en">
                <a:solidFill>
                  <a:srgbClr val="E69138"/>
                </a:solidFill>
                <a:latin typeface="Arial"/>
                <a:ea typeface="Arial"/>
                <a:cs typeface="Arial"/>
                <a:sym typeface="Arial"/>
              </a:rPr>
              <a:t> (25 June 1950 – 27 July 1953)  was a war between the </a:t>
            </a:r>
            <a:r>
              <a:rPr sz="1800" lang="en">
                <a:solidFill>
                  <a:srgbClr val="E69138"/>
                </a:solidFill>
                <a:latin typeface="Arial"/>
                <a:ea typeface="Arial"/>
                <a:cs typeface="Arial"/>
                <a:sym typeface="Arial"/>
                <a:hlinkClick r:id="rId3"/>
              </a:rPr>
              <a:t>Republic of Korea</a:t>
            </a:r>
            <a:r>
              <a:rPr sz="1800" lang="en">
                <a:solidFill>
                  <a:srgbClr val="E69138"/>
                </a:solidFill>
                <a:latin typeface="Arial"/>
                <a:ea typeface="Arial"/>
                <a:cs typeface="Arial"/>
                <a:sym typeface="Arial"/>
              </a:rPr>
              <a:t> (South Korea), supported by the </a:t>
            </a:r>
            <a:r>
              <a:rPr sz="1800" lang="en">
                <a:solidFill>
                  <a:srgbClr val="E69138"/>
                </a:solidFill>
                <a:latin typeface="Arial"/>
                <a:ea typeface="Arial"/>
                <a:cs typeface="Arial"/>
                <a:sym typeface="Arial"/>
                <a:hlinkClick r:id="rId4"/>
              </a:rPr>
              <a:t>United Nations</a:t>
            </a:r>
            <a:r>
              <a:rPr sz="1800" lang="en">
                <a:solidFill>
                  <a:srgbClr val="E69138"/>
                </a:solidFill>
                <a:latin typeface="Arial"/>
                <a:ea typeface="Arial"/>
                <a:cs typeface="Arial"/>
                <a:sym typeface="Arial"/>
              </a:rPr>
              <a:t>, and the </a:t>
            </a:r>
            <a:r>
              <a:rPr sz="1800" lang="en">
                <a:solidFill>
                  <a:srgbClr val="E69138"/>
                </a:solidFill>
                <a:latin typeface="Arial"/>
                <a:ea typeface="Arial"/>
                <a:cs typeface="Arial"/>
                <a:sym typeface="Arial"/>
                <a:hlinkClick r:id="rId5"/>
              </a:rPr>
              <a:t>Democratic People's Republic of Korea</a:t>
            </a:r>
            <a:r>
              <a:rPr sz="1800" lang="en">
                <a:solidFill>
                  <a:srgbClr val="E69138"/>
                </a:solidFill>
                <a:latin typeface="Arial"/>
                <a:ea typeface="Arial"/>
                <a:cs typeface="Arial"/>
                <a:sym typeface="Arial"/>
              </a:rPr>
              <a:t> (North Korea).</a:t>
            </a:r>
          </a:p>
        </p:txBody>
      </p:sp>
      <p:sp>
        <p:nvSpPr>
          <p:cNvPr id="125" name="Shape 125"/>
          <p:cNvSpPr/>
          <p:nvPr/>
        </p:nvSpPr>
        <p:spPr>
          <a:xfrm>
            <a:off y="2531400" x="886675"/>
            <a:ext cy="3860274" cx="2939475"/>
          </a:xfrm>
          <a:prstGeom prst="rect">
            <a:avLst/>
          </a:prstGeom>
          <a:blipFill>
            <a:blip r:embed="rId6"/>
            <a:stretch>
              <a:fillRect/>
            </a:stretch>
          </a:blipFill>
        </p:spPr>
      </p:sp>
      <p:sp>
        <p:nvSpPr>
          <p:cNvPr id="126" name="Shape 126"/>
          <p:cNvSpPr/>
          <p:nvPr/>
        </p:nvSpPr>
        <p:spPr>
          <a:xfrm>
            <a:off y="2498418" x="4425825"/>
            <a:ext cy="3926249" cx="3072074"/>
          </a:xfrm>
          <a:prstGeom prst="rect">
            <a:avLst/>
          </a:prstGeom>
          <a:blipFill>
            <a:blip r:embed="rId7"/>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274637" x="457200"/>
            <a:ext cy="1143000" cx="8229600"/>
          </a:xfrm>
          <a:prstGeom prst="rect">
            <a:avLst/>
          </a:prstGeom>
          <a:ln w="9525" cap="flat">
            <a:solidFill>
              <a:srgbClr val="00FFFF"/>
            </a:solidFill>
            <a:prstDash val="solid"/>
            <a:round/>
            <a:headEnd w="med" len="med" type="none"/>
            <a:tailEnd w="med" len="med" type="none"/>
          </a:ln>
        </p:spPr>
        <p:txBody>
          <a:bodyPr bIns="91425" rIns="91425" lIns="91425" tIns="91425" anchor="b" anchorCtr="0">
            <a:noAutofit/>
          </a:bodyPr>
          <a:lstStyle/>
          <a:p>
            <a:pPr rtl="0" lvl="0">
              <a:buNone/>
            </a:pPr>
            <a:r>
              <a:rPr lang="en"/>
              <a:t>South Korea news</a:t>
            </a:r>
          </a:p>
          <a:p>
            <a:pPr>
              <a:buNone/>
            </a:pPr>
            <a:r>
              <a:rPr lang="en"/>
              <a:t>from the south Korea news page </a:t>
            </a:r>
          </a:p>
        </p:txBody>
      </p:sp>
      <p:sp>
        <p:nvSpPr>
          <p:cNvPr id="132" name="Shape 132"/>
          <p:cNvSpPr txBox="1"/>
          <p:nvPr/>
        </p:nvSpPr>
        <p:spPr>
          <a:xfrm>
            <a:off y="2285975" x="457200"/>
            <a:ext cy="3000000" cx="4484699"/>
          </a:xfrm>
          <a:prstGeom prst="rect">
            <a:avLst/>
          </a:prstGeom>
        </p:spPr>
        <p:txBody>
          <a:bodyPr bIns="91425" rIns="91425" lIns="91425" tIns="91425" anchor="ctr" anchorCtr="0">
            <a:noAutofit/>
          </a:bodyPr>
          <a:lstStyle/>
          <a:p>
            <a:pPr rtl="0" lvl="0">
              <a:lnSpc>
                <a:spcPct val="150000"/>
              </a:lnSpc>
              <a:spcBef>
                <a:spcPts val="800"/>
              </a:spcBef>
              <a:spcAft>
                <a:spcPts val="1100"/>
              </a:spcAft>
              <a:buNone/>
            </a:pPr>
            <a:r>
              <a:rPr sz="1200" lang="en">
                <a:solidFill>
                  <a:schemeClr val="dk1"/>
                </a:solidFill>
              </a:rPr>
              <a:t>A little more than a month ago, news leaked from North Korea on how the former girlfriend of supreme leader Kim Jong-un had been "gunned down" after being arrested on pornography charges.</a:t>
            </a:r>
          </a:p>
          <a:p>
            <a:pPr rtl="0" lvl="0">
              <a:lnSpc>
                <a:spcPct val="150000"/>
              </a:lnSpc>
              <a:spcBef>
                <a:spcPts val="800"/>
              </a:spcBef>
              <a:spcAft>
                <a:spcPts val="1100"/>
              </a:spcAft>
              <a:buNone/>
            </a:pPr>
            <a:r>
              <a:rPr u="sng" b="1" sz="1200" lang="en">
                <a:solidFill>
                  <a:srgbClr val="999999"/>
                </a:solidFill>
                <a:hlinkClick r:id="rId3"/>
              </a:rPr>
              <a:t>RELATED: Kim Jong-un's former girlfriend shot by firing squad</a:t>
            </a:r>
          </a:p>
          <a:p>
            <a:pPr rtl="0" lvl="0">
              <a:lnSpc>
                <a:spcPct val="150000"/>
              </a:lnSpc>
              <a:spcBef>
                <a:spcPts val="800"/>
              </a:spcBef>
              <a:spcAft>
                <a:spcPts val="1100"/>
              </a:spcAft>
              <a:buNone/>
            </a:pPr>
            <a:r>
              <a:rPr sz="1200" lang="en">
                <a:solidFill>
                  <a:schemeClr val="dk1"/>
                </a:solidFill>
              </a:rPr>
              <a:t>North Korea has repeatedly defied international pressure to halt its nuclear weapons program, with fears that it now has enough weapons-grade plutonium to make up to 10 warheads.</a:t>
            </a:r>
          </a:p>
          <a:p>
            <a:pPr rtl="0" lvl="0">
              <a:lnSpc>
                <a:spcPct val="150000"/>
              </a:lnSpc>
              <a:spcBef>
                <a:spcPts val="800"/>
              </a:spcBef>
              <a:spcAft>
                <a:spcPts val="1100"/>
              </a:spcAft>
              <a:buNone/>
            </a:pPr>
            <a:r>
              <a:rPr sz="1200" lang="en">
                <a:solidFill>
                  <a:schemeClr val="dk1"/>
                </a:solidFill>
              </a:rPr>
              <a:t>The United States, which has almost 30,000 troops stationed in South Korea, says the presence of the USS George Washington carrier battle group was part of a "routine" port call.</a:t>
            </a:r>
          </a:p>
        </p:txBody>
      </p:sp>
      <p:sp>
        <p:nvSpPr>
          <p:cNvPr id="133" name="Shape 133"/>
          <p:cNvSpPr/>
          <p:nvPr/>
        </p:nvSpPr>
        <p:spPr>
          <a:xfrm>
            <a:off y="377700" x="7341100"/>
            <a:ext cy="936899" cx="819000"/>
          </a:xfrm>
          <a:prstGeom prst="sun">
            <a:avLst>
              <a:gd fmla="val 25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34" name="Shape 134"/>
          <p:cNvSpPr/>
          <p:nvPr/>
        </p:nvSpPr>
        <p:spPr>
          <a:xfrm>
            <a:off y="-269850" x="6374862"/>
            <a:ext cy="1054500" cx="914400"/>
          </a:xfrm>
          <a:prstGeom prst="sun">
            <a:avLst>
              <a:gd fmla="val 25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35" name="Shape 135"/>
          <p:cNvSpPr/>
          <p:nvPr/>
        </p:nvSpPr>
        <p:spPr>
          <a:xfrm>
            <a:off y="141400" x="5408625"/>
            <a:ext cy="1054500" cx="914400"/>
          </a:xfrm>
          <a:prstGeom prst="sun">
            <a:avLst>
              <a:gd fmla="val 25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36" name="Shape 136"/>
          <p:cNvSpPr/>
          <p:nvPr/>
        </p:nvSpPr>
        <p:spPr>
          <a:xfrm>
            <a:off y="1760850" x="5095550"/>
            <a:ext cy="2266474" cx="3448649"/>
          </a:xfrm>
          <a:prstGeom prst="rect">
            <a:avLst/>
          </a:prstGeom>
          <a:blipFill>
            <a:blip r:embed="rId4"/>
            <a:stretch>
              <a:fillRect/>
            </a:stretch>
          </a:blipFill>
        </p:spPr>
      </p:sp>
      <p:sp>
        <p:nvSpPr>
          <p:cNvPr id="137" name="Shape 137"/>
          <p:cNvSpPr/>
          <p:nvPr/>
        </p:nvSpPr>
        <p:spPr>
          <a:xfrm rot="882000">
            <a:off y="4105775" x="5274775"/>
            <a:ext cy="2164900" cx="2885324"/>
          </a:xfrm>
          <a:prstGeom prst="rect">
            <a:avLst/>
          </a:prstGeom>
          <a:blipFill>
            <a:blip r:embed="rId5"/>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