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9.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18.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4.xml"/><Relationship Type="http://schemas.openxmlformats.org/officeDocument/2006/relationships/slide" Id="rId18" Target="slides/slide13.xml"/><Relationship Type="http://schemas.openxmlformats.org/officeDocument/2006/relationships/slide" Id="rId17" Target="slides/slide12.xml"/><Relationship Type="http://schemas.openxmlformats.org/officeDocument/2006/relationships/slide" Id="rId16" Target="slides/slide11.xml"/><Relationship Type="http://schemas.openxmlformats.org/officeDocument/2006/relationships/slide" Id="rId15" Target="slides/slide10.xml"/><Relationship Type="http://schemas.openxmlformats.org/officeDocument/2006/relationships/slide" Id="rId14" Target="slides/slide9.xml"/><Relationship Type="http://schemas.openxmlformats.org/officeDocument/2006/relationships/slide" Id="rId12" Target="slides/slide7.xml"/><Relationship Type="http://schemas.openxmlformats.org/officeDocument/2006/relationships/slide" Id="rId13" Target="slides/slide8.xml"/><Relationship Type="http://schemas.openxmlformats.org/officeDocument/2006/relationships/slide" Id="rId10" Target="slides/slide5.xml"/><Relationship Type="http://schemas.openxmlformats.org/officeDocument/2006/relationships/slide" Id="rId11" Target="slides/slide6.xml"/><Relationship Type="http://schemas.openxmlformats.org/officeDocument/2006/relationships/slide" Id="rId25" Target="slides/slide20.xml"/><Relationship Type="http://schemas.openxmlformats.org/officeDocument/2006/relationships/presProps" Id="rId2" Target="presProps.xml"/><Relationship Type="http://schemas.openxmlformats.org/officeDocument/2006/relationships/slide" Id="rId21" Target="slides/slide16.xml"/><Relationship Type="http://schemas.openxmlformats.org/officeDocument/2006/relationships/theme" Id="rId1" Target="theme/theme1.xml"/><Relationship Type="http://schemas.openxmlformats.org/officeDocument/2006/relationships/slide" Id="rId22" Target="slides/slide17.xml"/><Relationship Type="http://schemas.openxmlformats.org/officeDocument/2006/relationships/slideMaster" Id="rId4" Target="slideMasters/slideMaster1.xml"/><Relationship Type="http://schemas.openxmlformats.org/officeDocument/2006/relationships/slide" Id="rId23" Target="slides/slide18.xml"/><Relationship Type="http://schemas.openxmlformats.org/officeDocument/2006/relationships/tableStyles" Id="rId3" Target="tableStyles.xml"/><Relationship Type="http://schemas.openxmlformats.org/officeDocument/2006/relationships/slide" Id="rId24" Target="slides/slide19.xml"/><Relationship Type="http://schemas.openxmlformats.org/officeDocument/2006/relationships/slide" Id="rId20" Target="slides/slide15.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0" id="30"/>
        <p:cNvGrpSpPr/>
        <p:nvPr/>
      </p:nvGrpSpPr>
      <p:grpSpPr>
        <a:xfrm>
          <a:off y="0" x="0"/>
          <a:ext cy="0" cx="0"/>
          <a:chOff y="0" x="0"/>
          <a:chExt cy="0" cx="0"/>
        </a:xfrm>
      </p:grpSpPr>
      <p:sp>
        <p:nvSpPr>
          <p:cNvPr name="Shape 31" id="3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32" id="3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8" id="98"/>
        <p:cNvGrpSpPr/>
        <p:nvPr/>
      </p:nvGrpSpPr>
      <p:grpSpPr>
        <a:xfrm>
          <a:off y="0" x="0"/>
          <a:ext cy="0" cx="0"/>
          <a:chOff y="0" x="0"/>
          <a:chExt cy="0" cx="0"/>
        </a:xfrm>
      </p:grpSpPr>
      <p:sp>
        <p:nvSpPr>
          <p:cNvPr name="Shape 99" id="9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0" id="10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5" id="105"/>
        <p:cNvGrpSpPr/>
        <p:nvPr/>
      </p:nvGrpSpPr>
      <p:grpSpPr>
        <a:xfrm>
          <a:off y="0" x="0"/>
          <a:ext cy="0" cx="0"/>
          <a:chOff y="0" x="0"/>
          <a:chExt cy="0" cx="0"/>
        </a:xfrm>
      </p:grpSpPr>
      <p:sp>
        <p:nvSpPr>
          <p:cNvPr name="Shape 106" id="10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7" id="10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2" id="112"/>
        <p:cNvGrpSpPr/>
        <p:nvPr/>
      </p:nvGrpSpPr>
      <p:grpSpPr>
        <a:xfrm>
          <a:off y="0" x="0"/>
          <a:ext cy="0" cx="0"/>
          <a:chOff y="0" x="0"/>
          <a:chExt cy="0" cx="0"/>
        </a:xfrm>
      </p:grpSpPr>
      <p:sp>
        <p:nvSpPr>
          <p:cNvPr name="Shape 113" id="11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4" id="11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2" id="122"/>
        <p:cNvGrpSpPr/>
        <p:nvPr/>
      </p:nvGrpSpPr>
      <p:grpSpPr>
        <a:xfrm>
          <a:off y="0" x="0"/>
          <a:ext cy="0" cx="0"/>
          <a:chOff y="0" x="0"/>
          <a:chExt cy="0" cx="0"/>
        </a:xfrm>
      </p:grpSpPr>
      <p:sp>
        <p:nvSpPr>
          <p:cNvPr name="Shape 123" id="12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4" id="12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9" id="129"/>
        <p:cNvGrpSpPr/>
        <p:nvPr/>
      </p:nvGrpSpPr>
      <p:grpSpPr>
        <a:xfrm>
          <a:off y="0" x="0"/>
          <a:ext cy="0" cx="0"/>
          <a:chOff y="0" x="0"/>
          <a:chExt cy="0" cx="0"/>
        </a:xfrm>
      </p:grpSpPr>
      <p:sp>
        <p:nvSpPr>
          <p:cNvPr name="Shape 130" id="13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31" id="13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6" id="136"/>
        <p:cNvGrpSpPr/>
        <p:nvPr/>
      </p:nvGrpSpPr>
      <p:grpSpPr>
        <a:xfrm>
          <a:off y="0" x="0"/>
          <a:ext cy="0" cx="0"/>
          <a:chOff y="0" x="0"/>
          <a:chExt cy="0" cx="0"/>
        </a:xfrm>
      </p:grpSpPr>
      <p:sp>
        <p:nvSpPr>
          <p:cNvPr name="Shape 137" id="13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38" id="13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3" id="143"/>
        <p:cNvGrpSpPr/>
        <p:nvPr/>
      </p:nvGrpSpPr>
      <p:grpSpPr>
        <a:xfrm>
          <a:off y="0" x="0"/>
          <a:ext cy="0" cx="0"/>
          <a:chOff y="0" x="0"/>
          <a:chExt cy="0" cx="0"/>
        </a:xfrm>
      </p:grpSpPr>
      <p:sp>
        <p:nvSpPr>
          <p:cNvPr name="Shape 144" id="14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45" id="14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0" id="150"/>
        <p:cNvGrpSpPr/>
        <p:nvPr/>
      </p:nvGrpSpPr>
      <p:grpSpPr>
        <a:xfrm>
          <a:off y="0" x="0"/>
          <a:ext cy="0" cx="0"/>
          <a:chOff y="0" x="0"/>
          <a:chExt cy="0" cx="0"/>
        </a:xfrm>
      </p:grpSpPr>
      <p:sp>
        <p:nvSpPr>
          <p:cNvPr name="Shape 151" id="15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52" id="15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6" id="156"/>
        <p:cNvGrpSpPr/>
        <p:nvPr/>
      </p:nvGrpSpPr>
      <p:grpSpPr>
        <a:xfrm>
          <a:off y="0" x="0"/>
          <a:ext cy="0" cx="0"/>
          <a:chOff y="0" x="0"/>
          <a:chExt cy="0" cx="0"/>
        </a:xfrm>
      </p:grpSpPr>
      <p:sp>
        <p:nvSpPr>
          <p:cNvPr name="Shape 157" id="15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58" id="15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2" id="162"/>
        <p:cNvGrpSpPr/>
        <p:nvPr/>
      </p:nvGrpSpPr>
      <p:grpSpPr>
        <a:xfrm>
          <a:off y="0" x="0"/>
          <a:ext cy="0" cx="0"/>
          <a:chOff y="0" x="0"/>
          <a:chExt cy="0" cx="0"/>
        </a:xfrm>
      </p:grpSpPr>
      <p:sp>
        <p:nvSpPr>
          <p:cNvPr name="Shape 163" id="16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64" id="16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8" id="38"/>
        <p:cNvGrpSpPr/>
        <p:nvPr/>
      </p:nvGrpSpPr>
      <p:grpSpPr>
        <a:xfrm>
          <a:off y="0" x="0"/>
          <a:ext cy="0" cx="0"/>
          <a:chOff y="0" x="0"/>
          <a:chExt cy="0" cx="0"/>
        </a:xfrm>
      </p:grpSpPr>
      <p:sp>
        <p:nvSpPr>
          <p:cNvPr name="Shape 39" id="3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40" id="4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8" id="168"/>
        <p:cNvGrpSpPr/>
        <p:nvPr/>
      </p:nvGrpSpPr>
      <p:grpSpPr>
        <a:xfrm>
          <a:off y="0" x="0"/>
          <a:ext cy="0" cx="0"/>
          <a:chOff y="0" x="0"/>
          <a:chExt cy="0" cx="0"/>
        </a:xfrm>
      </p:grpSpPr>
      <p:sp>
        <p:nvSpPr>
          <p:cNvPr name="Shape 169" id="16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70" id="17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5" id="45"/>
        <p:cNvGrpSpPr/>
        <p:nvPr/>
      </p:nvGrpSpPr>
      <p:grpSpPr>
        <a:xfrm>
          <a:off y="0" x="0"/>
          <a:ext cy="0" cx="0"/>
          <a:chOff y="0" x="0"/>
          <a:chExt cy="0" cx="0"/>
        </a:xfrm>
      </p:grpSpPr>
      <p:sp>
        <p:nvSpPr>
          <p:cNvPr name="Shape 46" id="4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47" id="4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2" id="52"/>
        <p:cNvGrpSpPr/>
        <p:nvPr/>
      </p:nvGrpSpPr>
      <p:grpSpPr>
        <a:xfrm>
          <a:off y="0" x="0"/>
          <a:ext cy="0" cx="0"/>
          <a:chOff y="0" x="0"/>
          <a:chExt cy="0" cx="0"/>
        </a:xfrm>
      </p:grpSpPr>
      <p:sp>
        <p:nvSpPr>
          <p:cNvPr name="Shape 53" id="5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4" id="5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0" id="60"/>
        <p:cNvGrpSpPr/>
        <p:nvPr/>
      </p:nvGrpSpPr>
      <p:grpSpPr>
        <a:xfrm>
          <a:off y="0" x="0"/>
          <a:ext cy="0" cx="0"/>
          <a:chOff y="0" x="0"/>
          <a:chExt cy="0" cx="0"/>
        </a:xfrm>
      </p:grpSpPr>
      <p:sp>
        <p:nvSpPr>
          <p:cNvPr name="Shape 61" id="6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2" id="6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7" id="67"/>
        <p:cNvGrpSpPr/>
        <p:nvPr/>
      </p:nvGrpSpPr>
      <p:grpSpPr>
        <a:xfrm>
          <a:off y="0" x="0"/>
          <a:ext cy="0" cx="0"/>
          <a:chOff y="0" x="0"/>
          <a:chExt cy="0" cx="0"/>
        </a:xfrm>
      </p:grpSpPr>
      <p:sp>
        <p:nvSpPr>
          <p:cNvPr name="Shape 68" id="6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9" id="6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4" id="74"/>
        <p:cNvGrpSpPr/>
        <p:nvPr/>
      </p:nvGrpSpPr>
      <p:grpSpPr>
        <a:xfrm>
          <a:off y="0" x="0"/>
          <a:ext cy="0" cx="0"/>
          <a:chOff y="0" x="0"/>
          <a:chExt cy="0" cx="0"/>
        </a:xfrm>
      </p:grpSpPr>
      <p:sp>
        <p:nvSpPr>
          <p:cNvPr name="Shape 75" id="7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6" id="7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1" id="81"/>
        <p:cNvGrpSpPr/>
        <p:nvPr/>
      </p:nvGrpSpPr>
      <p:grpSpPr>
        <a:xfrm>
          <a:off y="0" x="0"/>
          <a:ext cy="0" cx="0"/>
          <a:chOff y="0" x="0"/>
          <a:chExt cy="0" cx="0"/>
        </a:xfrm>
      </p:grpSpPr>
      <p:sp>
        <p:nvSpPr>
          <p:cNvPr name="Shape 82" id="8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3" id="8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9" id="89"/>
        <p:cNvGrpSpPr/>
        <p:nvPr/>
      </p:nvGrpSpPr>
      <p:grpSpPr>
        <a:xfrm>
          <a:off y="0" x="0"/>
          <a:ext cy="0" cx="0"/>
          <a:chOff y="0" x="0"/>
          <a:chExt cy="0" cx="0"/>
        </a:xfrm>
      </p:grpSpPr>
      <p:sp>
        <p:nvSpPr>
          <p:cNvPr name="Shape 90" id="9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1" id="91"/>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He looks funny</a:t>
            </a:r>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p:nvPr/>
        </p:nvSpPr>
        <p:spPr>
          <a:xfrm rot="10800000" flipH="1">
            <a:off y="4124512" x="0"/>
            <a:ext cy="949799" cx="8458200"/>
          </a:xfrm>
          <a:prstGeom prst="rect">
            <a:avLst/>
          </a:prstGeom>
          <a:solidFill>
            <a:schemeClr val="dk2"/>
          </a:solidFill>
          <a:ln>
            <a:noFill/>
          </a:ln>
        </p:spPr>
        <p:txBody>
          <a:bodyPr bIns="45700" tIns="45700" lIns="91425" anchor="ctr" anchorCtr="0" rIns="91425">
            <a:spAutoFit/>
          </a:bodyPr>
          <a:lstStyle/>
          <a:p/>
        </p:txBody>
      </p:sp>
      <p:sp>
        <p:nvSpPr>
          <p:cNvPr name="Shape 9" id="9"/>
          <p:cNvSpPr txBox="1"/>
          <p:nvPr>
            <p:ph type="ctrTitle"/>
          </p:nvPr>
        </p:nvSpPr>
        <p:spPr>
          <a:xfrm>
            <a:off y="1734342" x="685800"/>
            <a:ext cy="2245499" cx="7772400"/>
          </a:xfrm>
          <a:prstGeom prst="rect">
            <a:avLst/>
          </a:prstGeom>
          <a:noFill/>
          <a:ln>
            <a:noFill/>
          </a:ln>
        </p:spPr>
        <p:txBody>
          <a:bodyPr bIns="91425" tIns="91425" lIns="91425" anchor="b" anchorCtr="0" rIns="91425"/>
          <a:lstStyle>
            <a:lvl1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1pPr>
            <a:lvl2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2pPr>
            <a:lvl3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3pPr>
            <a:lvl4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4pPr>
            <a:lvl5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5pPr>
            <a:lvl6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6pPr>
            <a:lvl7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7pPr>
            <a:lvl8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8pPr>
            <a:lvl9pPr indent="457200" algn="l" marL="0" rtl="0">
              <a:spcBef>
                <a:spcPts val="0"/>
              </a:spcBef>
              <a:buClr>
                <a:schemeClr val="dk2"/>
              </a:buClr>
              <a:buSzPct val="100000"/>
              <a:buFont typeface="Arial"/>
              <a:buNone/>
              <a:defRPr i="0" baseline="0" strike="noStrike" sz="7200" b="1" cap="none" u="none">
                <a:solidFill>
                  <a:schemeClr val="dk2"/>
                </a:solidFill>
                <a:latin typeface="Arial"/>
                <a:ea typeface="Arial"/>
                <a:cs typeface="Arial"/>
                <a:sym typeface="Arial"/>
              </a:defRPr>
            </a:lvl9pPr>
          </a:lstStyle>
          <a:p/>
        </p:txBody>
      </p:sp>
      <p:sp>
        <p:nvSpPr>
          <p:cNvPr name="Shape 10" id="10"/>
          <p:cNvSpPr txBox="1"/>
          <p:nvPr>
            <p:ph type="subTitle" idx="1"/>
          </p:nvPr>
        </p:nvSpPr>
        <p:spPr>
          <a:xfrm>
            <a:off y="4124476" x="685800"/>
            <a:ext cy="949799" cx="7772400"/>
          </a:xfrm>
          <a:prstGeom prst="rect">
            <a:avLst/>
          </a:prstGeom>
          <a:noFill/>
          <a:ln>
            <a:noFill/>
          </a:ln>
        </p:spPr>
        <p:txBody>
          <a:bodyPr bIns="91425" tIns="91425" lIns="91425" anchor="ctr" anchorCtr="0" rIns="91425"/>
          <a:lstStyle>
            <a:lvl1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1pPr>
            <a:lvl2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2pPr>
            <a:lvl3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3pPr>
            <a:lvl4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4pPr>
            <a:lvl5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5pPr>
            <a:lvl6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6pPr>
            <a:lvl7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7pPr>
            <a:lvl8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8pPr>
            <a:lvl9pPr indent="190500" algn="l" marL="0" rtl="0">
              <a:spcBef>
                <a:spcPts val="0"/>
              </a:spcBef>
              <a:buClr>
                <a:schemeClr val="lt2"/>
              </a:buClr>
              <a:buSzPct val="100000"/>
              <a:buFont typeface="Arial"/>
              <a:buNone/>
              <a:defRPr i="0" baseline="0" strike="noStrike" sz="3000" b="1" cap="none" u="none">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1" id="11"/>
        <p:cNvGrpSpPr/>
        <p:nvPr/>
      </p:nvGrpSpPr>
      <p:grpSpPr>
        <a:xfrm>
          <a:off y="0" x="0"/>
          <a:ext cy="0" cx="0"/>
          <a:chOff y="0" x="0"/>
          <a:chExt cy="0" cx="0"/>
        </a:xfrm>
      </p:grpSpPr>
      <p:sp>
        <p:nvSpPr>
          <p:cNvPr name="Shape 12" id="12"/>
          <p:cNvSpPr/>
          <p:nvPr/>
        </p:nvSpPr>
        <p:spPr>
          <a:xfrm>
            <a:off y="274636" x="0"/>
            <a:ext cy="1554300" cx="8686800"/>
          </a:xfrm>
          <a:prstGeom prst="rect">
            <a:avLst/>
          </a:prstGeom>
          <a:solidFill>
            <a:schemeClr val="dk2"/>
          </a:solidFill>
          <a:ln>
            <a:noFill/>
          </a:ln>
        </p:spPr>
        <p:txBody>
          <a:bodyPr bIns="45700" tIns="45700" lIns="91425" anchor="ctr" anchorCtr="0" rIns="91425">
            <a:spAutoFit/>
          </a:bodyPr>
          <a:lstStyle/>
          <a:p/>
        </p:txBody>
      </p:sp>
      <p:sp>
        <p:nvSpPr>
          <p:cNvPr name="Shape 13" id="13"/>
          <p:cNvSpPr txBox="1"/>
          <p:nvPr>
            <p:ph type="title"/>
          </p:nvPr>
        </p:nvSpPr>
        <p:spPr>
          <a:xfrm>
            <a:off y="274637" x="457200"/>
            <a:ext cy="1522199" cx="8229600"/>
          </a:xfrm>
          <a:prstGeom prst="rect">
            <a:avLst/>
          </a:prstGeom>
          <a:noFill/>
          <a:ln>
            <a:noFill/>
          </a:ln>
        </p:spPr>
        <p:txBody>
          <a:bodyPr bIns="91425" tIns="91425" lIns="91425" anchor="b" anchorCtr="0" rIns="91425"/>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p:txBody>
      </p:sp>
      <p:sp>
        <p:nvSpPr>
          <p:cNvPr name="Shape 14" id="14"/>
          <p:cNvSpPr txBox="1"/>
          <p:nvPr>
            <p:ph type="body" idx="1"/>
          </p:nvPr>
        </p:nvSpPr>
        <p:spPr>
          <a:xfrm>
            <a:off y="1947332" x="457200"/>
            <a:ext cy="4620299" cx="82296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5" id="15"/>
        <p:cNvGrpSpPr/>
        <p:nvPr/>
      </p:nvGrpSpPr>
      <p:grpSpPr>
        <a:xfrm>
          <a:off y="0" x="0"/>
          <a:ext cy="0" cx="0"/>
          <a:chOff y="0" x="0"/>
          <a:chExt cy="0" cx="0"/>
        </a:xfrm>
      </p:grpSpPr>
      <p:sp>
        <p:nvSpPr>
          <p:cNvPr name="Shape 16" id="16"/>
          <p:cNvSpPr/>
          <p:nvPr/>
        </p:nvSpPr>
        <p:spPr>
          <a:xfrm>
            <a:off y="274636" x="0"/>
            <a:ext cy="1554300" cx="8686800"/>
          </a:xfrm>
          <a:prstGeom prst="rect">
            <a:avLst/>
          </a:prstGeom>
          <a:solidFill>
            <a:schemeClr val="dk2"/>
          </a:solidFill>
          <a:ln>
            <a:noFill/>
          </a:ln>
        </p:spPr>
        <p:txBody>
          <a:bodyPr bIns="45700" tIns="45700" lIns="91425" anchor="ctr" anchorCtr="0" rIns="91425">
            <a:spAutoFit/>
          </a:bodyPr>
          <a:lstStyle/>
          <a:p/>
        </p:txBody>
      </p:sp>
      <p:sp>
        <p:nvSpPr>
          <p:cNvPr name="Shape 17" id="17"/>
          <p:cNvSpPr txBox="1"/>
          <p:nvPr>
            <p:ph type="title"/>
          </p:nvPr>
        </p:nvSpPr>
        <p:spPr>
          <a:xfrm>
            <a:off y="274637" x="457200"/>
            <a:ext cy="1522199" cx="8229600"/>
          </a:xfrm>
          <a:prstGeom prst="rect">
            <a:avLst/>
          </a:prstGeom>
          <a:noFill/>
          <a:ln>
            <a:noFill/>
          </a:ln>
        </p:spPr>
        <p:txBody>
          <a:bodyPr bIns="91425" tIns="91425" lIns="91425" anchor="b" anchorCtr="0" rIns="91425"/>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p:txBody>
      </p:sp>
      <p:sp>
        <p:nvSpPr>
          <p:cNvPr name="Shape 18" id="18"/>
          <p:cNvSpPr txBox="1"/>
          <p:nvPr>
            <p:ph type="body" idx="1"/>
          </p:nvPr>
        </p:nvSpPr>
        <p:spPr>
          <a:xfrm>
            <a:off y="1947332" x="457200"/>
            <a:ext cy="4620299" cx="40302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9" id="19"/>
          <p:cNvSpPr txBox="1"/>
          <p:nvPr>
            <p:ph type="body" idx="2"/>
          </p:nvPr>
        </p:nvSpPr>
        <p:spPr>
          <a:xfrm>
            <a:off y="1949211" x="4656667"/>
            <a:ext cy="4620299" cx="40302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20" id="20"/>
        <p:cNvGrpSpPr/>
        <p:nvPr/>
      </p:nvGrpSpPr>
      <p:grpSpPr>
        <a:xfrm>
          <a:off y="0" x="0"/>
          <a:ext cy="0" cx="0"/>
          <a:chOff y="0" x="0"/>
          <a:chExt cy="0" cx="0"/>
        </a:xfrm>
      </p:grpSpPr>
      <p:sp>
        <p:nvSpPr>
          <p:cNvPr name="Shape 21" id="21"/>
          <p:cNvSpPr/>
          <p:nvPr/>
        </p:nvSpPr>
        <p:spPr>
          <a:xfrm>
            <a:off y="274636" x="0"/>
            <a:ext cy="1554300" cx="8686800"/>
          </a:xfrm>
          <a:prstGeom prst="rect">
            <a:avLst/>
          </a:prstGeom>
          <a:solidFill>
            <a:schemeClr val="dk2"/>
          </a:solidFill>
          <a:ln>
            <a:noFill/>
          </a:ln>
        </p:spPr>
        <p:txBody>
          <a:bodyPr bIns="45700" tIns="45700" lIns="91425" anchor="ctr" anchorCtr="0" rIns="91425">
            <a:spAutoFit/>
          </a:bodyPr>
          <a:lstStyle/>
          <a:p/>
        </p:txBody>
      </p:sp>
      <p:sp>
        <p:nvSpPr>
          <p:cNvPr name="Shape 22" id="22"/>
          <p:cNvSpPr txBox="1"/>
          <p:nvPr>
            <p:ph type="title"/>
          </p:nvPr>
        </p:nvSpPr>
        <p:spPr>
          <a:xfrm>
            <a:off y="274637" x="457200"/>
            <a:ext cy="1522199" cx="8229600"/>
          </a:xfrm>
          <a:prstGeom prst="rect">
            <a:avLst/>
          </a:prstGeom>
          <a:noFill/>
          <a:ln>
            <a:noFill/>
          </a:ln>
        </p:spPr>
        <p:txBody>
          <a:bodyPr bIns="91425" tIns="91425" lIns="91425" anchor="b" anchorCtr="0" rIns="91425"/>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23" id="23"/>
        <p:cNvGrpSpPr/>
        <p:nvPr/>
      </p:nvGrpSpPr>
      <p:grpSpPr>
        <a:xfrm>
          <a:off y="0" x="0"/>
          <a:ext cy="0" cx="0"/>
          <a:chOff y="0" x="0"/>
          <a:chExt cy="0" cx="0"/>
        </a:xfrm>
      </p:grpSpPr>
      <p:sp>
        <p:nvSpPr>
          <p:cNvPr name="Shape 24" id="24"/>
          <p:cNvSpPr/>
          <p:nvPr/>
        </p:nvSpPr>
        <p:spPr>
          <a:xfrm>
            <a:off y="5875078" x="0"/>
            <a:ext cy="692700" cx="8686800"/>
          </a:xfrm>
          <a:prstGeom prst="rect">
            <a:avLst/>
          </a:prstGeom>
          <a:solidFill>
            <a:schemeClr val="dk2"/>
          </a:solidFill>
          <a:ln>
            <a:noFill/>
          </a:ln>
        </p:spPr>
        <p:txBody>
          <a:bodyPr bIns="45700" tIns="45700" lIns="91425" anchor="ctr" anchorCtr="0" rIns="91425">
            <a:spAutoFit/>
          </a:bodyPr>
          <a:lstStyle/>
          <a:p/>
        </p:txBody>
      </p:sp>
      <p:sp>
        <p:nvSpPr>
          <p:cNvPr name="Shape 25" id="25"/>
          <p:cNvSpPr txBox="1"/>
          <p:nvPr>
            <p:ph type="body" idx="1"/>
          </p:nvPr>
        </p:nvSpPr>
        <p:spPr>
          <a:xfrm>
            <a:off y="5875078" x="457200"/>
            <a:ext cy="692700" cx="8229600"/>
          </a:xfrm>
          <a:prstGeom prst="rect">
            <a:avLst/>
          </a:prstGeom>
          <a:noFill/>
          <a:ln>
            <a:noFill/>
          </a:ln>
        </p:spPr>
        <p:txBody>
          <a:bodyPr bIns="91425" tIns="91425" lIns="91425" anchor="ctr" anchorCtr="0" rIns="91425"/>
          <a:lstStyle>
            <a:lvl1pPr indent="-342900" algn="l" marL="342900" rtl="0">
              <a:lnSpc>
                <a:spcPct val="100000"/>
              </a:lnSpc>
              <a:spcBef>
                <a:spcPts val="0"/>
              </a:spcBef>
              <a:spcAft>
                <a:spcPts val="0"/>
              </a:spcAft>
              <a:buClr>
                <a:schemeClr val="lt1"/>
              </a:buClr>
              <a:buSzPct val="166666"/>
              <a:buFont typeface="Arial"/>
              <a:buChar char="•"/>
              <a:defRPr i="0" sz="2400" b="1">
                <a:solidFill>
                  <a:schemeClr val="lt1"/>
                </a:solidFill>
              </a:defRPr>
            </a:lvl1pPr>
            <a:lvl2pPr indent="-342900" algn="l" marL="342900" rtl="0">
              <a:lnSpc>
                <a:spcPct val="100000"/>
              </a:lnSpc>
              <a:spcBef>
                <a:spcPts val="0"/>
              </a:spcBef>
              <a:spcAft>
                <a:spcPts val="0"/>
              </a:spcAft>
              <a:buClr>
                <a:schemeClr val="lt1"/>
              </a:buClr>
              <a:buSzPct val="100000"/>
              <a:buFont typeface="Courier New"/>
              <a:buChar char="o"/>
              <a:defRPr i="0" sz="2400" b="1">
                <a:solidFill>
                  <a:schemeClr val="lt1"/>
                </a:solidFill>
              </a:defRPr>
            </a:lvl2pPr>
            <a:lvl3pPr indent="-342900" algn="l" marL="342900" rtl="0">
              <a:lnSpc>
                <a:spcPct val="100000"/>
              </a:lnSpc>
              <a:spcBef>
                <a:spcPts val="0"/>
              </a:spcBef>
              <a:spcAft>
                <a:spcPts val="0"/>
              </a:spcAft>
              <a:buClr>
                <a:schemeClr val="lt1"/>
              </a:buClr>
              <a:buSzPct val="100000"/>
              <a:buFont typeface="Wingdings"/>
              <a:buChar char="§"/>
              <a:defRPr i="0" sz="2400" b="1">
                <a:solidFill>
                  <a:schemeClr val="lt1"/>
                </a:solidFill>
              </a:defRPr>
            </a:lvl3pPr>
            <a:lvl4pPr indent="-342900" algn="l" marL="342900" rtl="0">
              <a:lnSpc>
                <a:spcPct val="100000"/>
              </a:lnSpc>
              <a:spcBef>
                <a:spcPts val="0"/>
              </a:spcBef>
              <a:spcAft>
                <a:spcPts val="0"/>
              </a:spcAft>
              <a:buClr>
                <a:schemeClr val="lt1"/>
              </a:buClr>
              <a:buSzPct val="166666"/>
              <a:buFont typeface="Arial"/>
              <a:buChar char="•"/>
              <a:defRPr i="0" sz="2400" b="1">
                <a:solidFill>
                  <a:schemeClr val="lt1"/>
                </a:solidFill>
              </a:defRPr>
            </a:lvl4pPr>
            <a:lvl5pPr indent="-342900" algn="l" marL="342900" rtl="0">
              <a:lnSpc>
                <a:spcPct val="100000"/>
              </a:lnSpc>
              <a:spcBef>
                <a:spcPts val="0"/>
              </a:spcBef>
              <a:spcAft>
                <a:spcPts val="0"/>
              </a:spcAft>
              <a:buClr>
                <a:schemeClr val="lt1"/>
              </a:buClr>
              <a:buSzPct val="100000"/>
              <a:buFont typeface="Courier New"/>
              <a:buChar char="o"/>
              <a:defRPr i="0" sz="2400" b="1">
                <a:solidFill>
                  <a:schemeClr val="lt1"/>
                </a:solidFill>
              </a:defRPr>
            </a:lvl5pPr>
            <a:lvl6pPr indent="-342900" algn="l" marL="342900" rtl="0">
              <a:lnSpc>
                <a:spcPct val="100000"/>
              </a:lnSpc>
              <a:spcBef>
                <a:spcPts val="0"/>
              </a:spcBef>
              <a:spcAft>
                <a:spcPts val="0"/>
              </a:spcAft>
              <a:buClr>
                <a:schemeClr val="lt1"/>
              </a:buClr>
              <a:buSzPct val="100000"/>
              <a:buFont typeface="Wingdings"/>
              <a:buChar char="§"/>
              <a:defRPr i="0" sz="2400" b="1">
                <a:solidFill>
                  <a:schemeClr val="lt1"/>
                </a:solidFill>
              </a:defRPr>
            </a:lvl6pPr>
            <a:lvl7pPr indent="-342900" algn="l" marL="342900" rtl="0">
              <a:lnSpc>
                <a:spcPct val="100000"/>
              </a:lnSpc>
              <a:spcBef>
                <a:spcPts val="0"/>
              </a:spcBef>
              <a:spcAft>
                <a:spcPts val="0"/>
              </a:spcAft>
              <a:buClr>
                <a:schemeClr val="lt1"/>
              </a:buClr>
              <a:buSzPct val="166666"/>
              <a:buFont typeface="Arial"/>
              <a:buChar char="•"/>
              <a:defRPr i="0" sz="2400" b="1">
                <a:solidFill>
                  <a:schemeClr val="lt1"/>
                </a:solidFill>
              </a:defRPr>
            </a:lvl7pPr>
            <a:lvl8pPr indent="-342900" algn="l" marL="342900" rtl="0">
              <a:lnSpc>
                <a:spcPct val="100000"/>
              </a:lnSpc>
              <a:spcBef>
                <a:spcPts val="0"/>
              </a:spcBef>
              <a:spcAft>
                <a:spcPts val="0"/>
              </a:spcAft>
              <a:buClr>
                <a:schemeClr val="lt1"/>
              </a:buClr>
              <a:buSzPct val="100000"/>
              <a:buFont typeface="Courier New"/>
              <a:buChar char="o"/>
              <a:defRPr i="0" sz="2400" b="1">
                <a:solidFill>
                  <a:schemeClr val="lt1"/>
                </a:solidFill>
              </a:defRPr>
            </a:lvl8pPr>
            <a:lvl9pPr indent="-342900" algn="l" marL="342900" rtl="0">
              <a:lnSpc>
                <a:spcPct val="100000"/>
              </a:lnSpc>
              <a:spcBef>
                <a:spcPts val="0"/>
              </a:spcBef>
              <a:spcAft>
                <a:spcPts val="0"/>
              </a:spcAft>
              <a:buClr>
                <a:schemeClr val="lt1"/>
              </a:buClr>
              <a:buSzPct val="100000"/>
              <a:buFont typeface="Wingdings"/>
              <a:buChar char="§"/>
              <a:defRPr i="0" sz="2400" b="1">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6" id="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522199" cx="8229600"/>
          </a:xfrm>
          <a:prstGeom prst="rect">
            <a:avLst/>
          </a:prstGeom>
          <a:noFill/>
          <a:ln>
            <a:noFill/>
          </a:ln>
        </p:spPr>
        <p:txBody>
          <a:bodyPr bIns="91425" tIns="91425" lIns="91425" anchor="b" anchorCtr="0" rIns="91425"/>
          <a:lstStyle>
            <a:lvl1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1pPr>
            <a:lvl2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2pPr>
            <a:lvl3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3pPr>
            <a:lvl4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4pPr>
            <a:lvl5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5pPr>
            <a:lvl6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6pPr>
            <a:lvl7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7pPr>
            <a:lvl8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8pPr>
            <a:lvl9pPr indent="304800" algn="l"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9pPr>
          </a:lstStyle>
          <a:p/>
        </p:txBody>
      </p:sp>
      <p:sp>
        <p:nvSpPr>
          <p:cNvPr name="Shape 6" id="6"/>
          <p:cNvSpPr txBox="1"/>
          <p:nvPr>
            <p:ph type="body" idx="1"/>
          </p:nvPr>
        </p:nvSpPr>
        <p:spPr>
          <a:xfrm>
            <a:off y="1947332" x="457200"/>
            <a:ext cy="4620299" cx="8229600"/>
          </a:xfrm>
          <a:prstGeom prst="rect">
            <a:avLst/>
          </a:prstGeom>
          <a:noFill/>
          <a:ln>
            <a:noFill/>
          </a:ln>
        </p:spPr>
        <p:txBody>
          <a:bodyPr bIns="91425" tIns="91425" lIns="91425" anchor="t" anchorCtr="0" rIns="91425"/>
          <a:lstStyle>
            <a:lvl1pPr indent="-342900" algn="l" marL="342900" rtl="0">
              <a:spcBef>
                <a:spcPts val="600"/>
              </a:spcBef>
              <a:buClr>
                <a:schemeClr val="dk2"/>
              </a:buClr>
              <a:buSzPct val="166666"/>
              <a:buFont typeface="Arial"/>
              <a:buChar char="•"/>
              <a:defRPr i="0" baseline="0" strike="noStrike" sz="3000" b="0" cap="none" u="none">
                <a:solidFill>
                  <a:schemeClr val="dk2"/>
                </a:solidFill>
                <a:latin typeface="Arial"/>
                <a:ea typeface="Arial"/>
                <a:cs typeface="Arial"/>
                <a:sym typeface="Arial"/>
              </a:defRPr>
            </a:lvl1pPr>
            <a:lvl2pPr indent="-285750" algn="l" marL="742950" rtl="0">
              <a:spcBef>
                <a:spcPts val="480"/>
              </a:spcBef>
              <a:buClr>
                <a:schemeClr val="dk2"/>
              </a:buClr>
              <a:buSzPct val="100000"/>
              <a:buFont typeface="Courier New"/>
              <a:buChar char="o"/>
              <a:defRPr i="0" baseline="0" strike="noStrike" sz="2400" b="0" cap="none" u="none">
                <a:solidFill>
                  <a:schemeClr val="dk2"/>
                </a:solidFill>
                <a:latin typeface="Arial"/>
                <a:ea typeface="Arial"/>
                <a:cs typeface="Arial"/>
                <a:sym typeface="Arial"/>
              </a:defRPr>
            </a:lvl2pPr>
            <a:lvl3pPr indent="-228600" algn="l" marL="1143000" rtl="0">
              <a:spcBef>
                <a:spcPts val="480"/>
              </a:spcBef>
              <a:buClr>
                <a:schemeClr val="dk2"/>
              </a:buClr>
              <a:buSzPct val="100000"/>
              <a:buFont typeface="Wingdings"/>
              <a:buChar char="§"/>
              <a:defRPr i="0" baseline="0" strike="noStrike" sz="2400" b="0" cap="none" u="none">
                <a:solidFill>
                  <a:schemeClr val="dk2"/>
                </a:solidFill>
                <a:latin typeface="Arial"/>
                <a:ea typeface="Arial"/>
                <a:cs typeface="Arial"/>
                <a:sym typeface="Arial"/>
              </a:defRPr>
            </a:lvl3pPr>
            <a:lvl4pPr indent="-228600" algn="l" marL="1600200" rtl="0">
              <a:spcBef>
                <a:spcPts val="360"/>
              </a:spcBef>
              <a:buClr>
                <a:schemeClr val="dk2"/>
              </a:buClr>
              <a:buSzPct val="166666"/>
              <a:buFont typeface="Arial"/>
              <a:buChar char="•"/>
              <a:defRPr i="0" baseline="0" strike="noStrike" sz="1800" b="0" cap="none" u="none">
                <a:solidFill>
                  <a:schemeClr val="dk2"/>
                </a:solidFill>
                <a:latin typeface="Arial"/>
                <a:ea typeface="Arial"/>
                <a:cs typeface="Arial"/>
                <a:sym typeface="Arial"/>
              </a:defRPr>
            </a:lvl4pPr>
            <a:lvl5pPr indent="-228600" algn="l" marL="2057400" rtl="0">
              <a:spcBef>
                <a:spcPts val="360"/>
              </a:spcBef>
              <a:buClr>
                <a:schemeClr val="dk2"/>
              </a:buClr>
              <a:buSzPct val="100000"/>
              <a:buFont typeface="Courier New"/>
              <a:buChar char="o"/>
              <a:defRPr i="0" baseline="0" strike="noStrike" sz="1800" b="0" cap="none" u="none">
                <a:solidFill>
                  <a:schemeClr val="dk2"/>
                </a:solidFill>
                <a:latin typeface="Arial"/>
                <a:ea typeface="Arial"/>
                <a:cs typeface="Arial"/>
                <a:sym typeface="Arial"/>
              </a:defRPr>
            </a:lvl5pPr>
            <a:lvl6pPr indent="-228600" algn="l" marL="2514600" rtl="0">
              <a:spcBef>
                <a:spcPts val="360"/>
              </a:spcBef>
              <a:buClr>
                <a:schemeClr val="dk2"/>
              </a:buClr>
              <a:buSzPct val="100000"/>
              <a:buFont typeface="Wingdings"/>
              <a:buChar char="§"/>
              <a:defRPr i="0" baseline="0" strike="noStrike" sz="1800" b="0" cap="none" u="none">
                <a:solidFill>
                  <a:schemeClr val="dk2"/>
                </a:solidFill>
                <a:latin typeface="Arial"/>
                <a:ea typeface="Arial"/>
                <a:cs typeface="Arial"/>
                <a:sym typeface="Arial"/>
              </a:defRPr>
            </a:lvl6pPr>
            <a:lvl7pPr indent="-228600" algn="l" marL="2971800" rtl="0">
              <a:spcBef>
                <a:spcPts val="360"/>
              </a:spcBef>
              <a:buClr>
                <a:schemeClr val="dk2"/>
              </a:buClr>
              <a:buSzPct val="166666"/>
              <a:buFont typeface="Arial"/>
              <a:buChar char="•"/>
              <a:defRPr i="0" baseline="0" strike="noStrike" sz="1800" b="0" cap="none" u="none">
                <a:solidFill>
                  <a:schemeClr val="dk2"/>
                </a:solidFill>
                <a:latin typeface="Arial"/>
                <a:ea typeface="Arial"/>
                <a:cs typeface="Arial"/>
                <a:sym typeface="Arial"/>
              </a:defRPr>
            </a:lvl7pPr>
            <a:lvl8pPr indent="-228600" algn="l" marL="3429000" rtl="0">
              <a:spcBef>
                <a:spcPts val="360"/>
              </a:spcBef>
              <a:buClr>
                <a:schemeClr val="dk2"/>
              </a:buClr>
              <a:buSzPct val="100000"/>
              <a:buFont typeface="Courier New"/>
              <a:buChar char="o"/>
              <a:defRPr i="0" baseline="0" strike="noStrike" sz="1800" b="0" cap="none" u="none">
                <a:solidFill>
                  <a:schemeClr val="dk2"/>
                </a:solidFill>
                <a:latin typeface="Arial"/>
                <a:ea typeface="Arial"/>
                <a:cs typeface="Arial"/>
                <a:sym typeface="Arial"/>
              </a:defRPr>
            </a:lvl8pPr>
            <a:lvl9pPr indent="-228600" algn="l" marL="3886200" rtl="0">
              <a:spcBef>
                <a:spcPts val="360"/>
              </a:spcBef>
              <a:buClr>
                <a:schemeClr val="dk2"/>
              </a:buClr>
              <a:buSzPct val="100000"/>
              <a:buFont typeface="Wingdings"/>
              <a:buChar char="§"/>
              <a:defRPr i="0" baseline="0" strike="noStrike" sz="1800" b="0" cap="none" u="none">
                <a:solidFill>
                  <a:schemeClr val="dk2"/>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6.xml"/><Relationship Type="http://schemas.openxmlformats.org/officeDocument/2006/relationships/image" Id="rId3" Target="../media/image06.png"/></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 Type="http://schemas.openxmlformats.org/officeDocument/2006/relationships/image" Id="rId3" Target="../media/image07.jpg"/></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 Type="http://schemas.openxmlformats.org/officeDocument/2006/relationships/image" Id="rId3" Target="../media/image11.jpg"/></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2.xml"/><Relationship Type="http://schemas.openxmlformats.org/officeDocument/2006/relationships/image" Id="rId3" Target="../media/image08.jpg"/></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2.xml"/><Relationship Type="http://schemas.openxmlformats.org/officeDocument/2006/relationships/image" Id="rId3" Target="../media/image14.png"/></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2.xml"/><Relationship Type="http://schemas.openxmlformats.org/officeDocument/2006/relationships/image" Id="rId3" Target="../media/image09.gif"/></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2.xml"/><Relationship Type="http://schemas.openxmlformats.org/officeDocument/2006/relationships/image" Id="rId3" Target="../media/image13.png"/></Relationships>
</file>

<file path=ppt/slides/_rels/slide16.xml.rels><?xml version="1.0" encoding="UTF-8" standalone="yes"?><Relationships xmlns="http://schemas.openxmlformats.org/package/2006/relationships"><Relationship Type="http://schemas.openxmlformats.org/officeDocument/2006/relationships/notesSlide" Id="rId2" Target="../notesSlides/notesSlide16.xml"/><Relationship Type="http://schemas.openxmlformats.org/officeDocument/2006/relationships/slideLayout" Id="rId1" Target="../slideLayouts/slideLayout2.xml"/><Relationship Type="http://schemas.openxmlformats.org/officeDocument/2006/relationships/image" Id="rId3" Target="../media/image16.png"/></Relationships>
</file>

<file path=ppt/slides/_rels/slide17.xml.rels><?xml version="1.0" encoding="UTF-8" standalone="yes"?><Relationships xmlns="http://schemas.openxmlformats.org/package/2006/relationships"><Relationship Type="http://schemas.openxmlformats.org/officeDocument/2006/relationships/notesSlide" Id="rId2" Target="../notesSlides/notesSlide17.xml"/><Relationship Type="http://schemas.openxmlformats.org/officeDocument/2006/relationships/slideLayout" Id="rId1" Target="../slideLayouts/slideLayout2.xml"/><Relationship Type="http://schemas.openxmlformats.org/officeDocument/2006/relationships/image" Id="rId3" Target="../media/image15.png"/></Relationships>
</file>

<file path=ppt/slides/_rels/slide18.xml.rels><?xml version="1.0" encoding="UTF-8" standalone="yes"?><Relationships xmlns="http://schemas.openxmlformats.org/package/2006/relationships"><Relationship Type="http://schemas.openxmlformats.org/officeDocument/2006/relationships/notesSlide" Id="rId2" Target="../notesSlides/notesSlide18.xml"/><Relationship Type="http://schemas.openxmlformats.org/officeDocument/2006/relationships/slideLayout" Id="rId1" Target="../slideLayouts/slideLayout2.xml"/><Relationship Type="http://schemas.openxmlformats.org/officeDocument/2006/relationships/image" Id="rId3" Target="../media/image17.png"/></Relationships>
</file>

<file path=ppt/slides/_rels/slide19.xml.rels><?xml version="1.0" encoding="UTF-8" standalone="yes"?><Relationships xmlns="http://schemas.openxmlformats.org/package/2006/relationships"><Relationship Type="http://schemas.openxmlformats.org/officeDocument/2006/relationships/notesSlide" Id="rId2" Target="../notesSlides/notesSlide19.xml"/><Relationship Type="http://schemas.openxmlformats.org/officeDocument/2006/relationships/slideLayout" Id="rId1" Target="../slideLayouts/slideLayout2.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6.xml"/><Relationship Type="http://schemas.openxmlformats.org/officeDocument/2006/relationships/image" Id="rId4" Target="../media/image12.png"/><Relationship Type="http://schemas.openxmlformats.org/officeDocument/2006/relationships/image" Id="rId3" Target="../media/image10.png"/></Relationships>
</file>

<file path=ppt/slides/_rels/slide20.xml.rels><?xml version="1.0" encoding="UTF-8" standalone="yes"?><Relationships xmlns="http://schemas.openxmlformats.org/package/2006/relationships"><Relationship Type="http://schemas.openxmlformats.org/officeDocument/2006/relationships/notesSlide" Id="rId2" Target="../notesSlides/notesSlide20.xml"/><Relationship Type="http://schemas.openxmlformats.org/officeDocument/2006/relationships/slideLayout" Id="rId1" Target="../slideLayouts/slideLayout2.xml"/><Relationship Type="http://schemas.openxmlformats.org/officeDocument/2006/relationships/image" Id="rId3" Target="../media/image18.png"/></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 Type="http://schemas.openxmlformats.org/officeDocument/2006/relationships/image" Id="rId3" Target="../media/image04.png"/></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 Type="http://schemas.openxmlformats.org/officeDocument/2006/relationships/image" Id="rId3" Target="../media/image01.png"/></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 Type="http://schemas.openxmlformats.org/officeDocument/2006/relationships/image" Id="rId3" Target="../media/image19.jpg"/></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 Type="http://schemas.openxmlformats.org/officeDocument/2006/relationships/image" Id="rId3" Target="../media/image00.jpg"/></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 Type="http://schemas.openxmlformats.org/officeDocument/2006/relationships/image" Id="rId3" Target="../media/image03.png"/></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 Type="http://schemas.openxmlformats.org/officeDocument/2006/relationships/image" Id="rId3" Target="../media/image05.jpg"/></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 Type="http://schemas.openxmlformats.org/officeDocument/2006/relationships/image" Id="rId3"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27" id="27"/>
        <p:cNvGrpSpPr/>
        <p:nvPr/>
      </p:nvGrpSpPr>
      <p:grpSpPr>
        <a:xfrm>
          <a:off y="0" x="0"/>
          <a:ext cy="0" cx="0"/>
          <a:chOff y="0" x="0"/>
          <a:chExt cy="0" cx="0"/>
        </a:xfrm>
      </p:grpSpPr>
      <p:sp>
        <p:nvSpPr>
          <p:cNvPr name="Shape 28" id="28"/>
          <p:cNvSpPr txBox="1"/>
          <p:nvPr>
            <p:ph type="subTitle" idx="1"/>
          </p:nvPr>
        </p:nvSpPr>
        <p:spPr>
          <a:xfrm>
            <a:off y="5083601" x="139650"/>
            <a:ext cy="949799" cx="9069600"/>
          </a:xfrm>
          <a:prstGeom prst="rect">
            <a:avLst/>
          </a:prstGeom>
          <a:ln>
            <a:noFill/>
          </a:ln>
        </p:spPr>
        <p:txBody>
          <a:bodyPr bIns="91425" tIns="91425" lIns="91425" anchor="t" anchorCtr="0" rIns="91425">
            <a:spAutoFit/>
          </a:bodyPr>
          <a:lstStyle/>
          <a:p>
            <a:pPr rtl="0" lvl="0">
              <a:buNone/>
            </a:pPr>
            <a:r>
              <a:rPr lang="en" sz="2400" b="1">
                <a:solidFill>
                  <a:srgbClr val="CC0000"/>
                </a:solidFill>
                <a:latin typeface="Lobster"/>
                <a:ea typeface="Lobster"/>
                <a:cs typeface="Lobster"/>
                <a:sym typeface="Lobster"/>
              </a:rPr>
              <a:t>By:  Dresden Holden Means, Liam McLean Isaak,  Madison Jeremiah Tullis, Natalie Nicole Hatch, Annie Smith, Jordan David Love, Tessa Mae Gappmayer</a:t>
            </a:r>
            <a:r>
              <a:rPr lang="en" sz="2400" b="1">
                <a:solidFill>
                  <a:srgbClr val="FF0000"/>
                </a:solidFill>
                <a:latin typeface="Lobster"/>
                <a:ea typeface="Lobster"/>
                <a:cs typeface="Lobster"/>
                <a:sym typeface="Lobster"/>
              </a:rPr>
              <a:t>,</a:t>
            </a:r>
            <a:r>
              <a:rPr lang="en" sz="2400" b="1">
                <a:solidFill>
                  <a:srgbClr val="CC0000"/>
                </a:solidFill>
                <a:latin typeface="Lobster"/>
                <a:ea typeface="Lobster"/>
                <a:cs typeface="Lobster"/>
                <a:sym typeface="Lobster"/>
              </a:rPr>
              <a:t> Nabil Edward Albert, </a:t>
            </a:r>
          </a:p>
        </p:txBody>
      </p:sp>
      <p:sp>
        <p:nvSpPr>
          <p:cNvPr name="Shape 29" id="29"/>
          <p:cNvSpPr/>
          <p:nvPr/>
        </p:nvSpPr>
        <p:spPr>
          <a:xfrm>
            <a:off y="0" x="2601001"/>
            <a:ext cy="1285329" cx="4675447"/>
          </a:xfrm>
          <a:custGeom>
            <a:pathLst>
              <a:path extrusionOk="0" h="767" w="2790">
                <a:moveTo>
                  <a:pt y="491" x="454"/>
                </a:moveTo>
                <a:quadBezTo>
                  <a:pt y="363" x="454"/>
                  <a:pt y="363" x="359"/>
                </a:quadBezTo>
                <a:quadBezTo>
                  <a:pt y="363" x="337"/>
                  <a:pt y="367" x="313"/>
                </a:quadBezTo>
                <a:lnTo>
                  <a:pt y="750" x="231"/>
                </a:lnTo>
                <a:lnTo>
                  <a:pt y="750" x="87"/>
                </a:lnTo>
                <a:lnTo>
                  <a:pt y="113" x="223"/>
                </a:lnTo>
                <a:lnTo>
                  <a:pt y="94" x="371"/>
                </a:lnTo>
                <a:lnTo>
                  <a:pt y="315" x="324"/>
                </a:lnTo>
                <a:lnTo>
                  <a:pt y="315" x="330"/>
                </a:lnTo>
                <a:quadBezTo>
                  <a:pt y="315" x="388"/>
                  <a:pt y="264" x="431"/>
                </a:quadBezTo>
                <a:quadBezTo>
                  <a:pt y="212" x="474"/>
                  <a:pt y="153" x="474"/>
                </a:quadBezTo>
                <a:quadBezTo>
                  <a:pt y="80" x="474"/>
                  <a:pt y="54" x="403"/>
                </a:quadBezTo>
                <a:quadBezTo>
                  <a:pt y="45" x="378"/>
                  <a:pt y="45" x="345"/>
                </a:quadBezTo>
                <a:quadBezTo>
                  <a:pt y="45" x="313"/>
                  <a:pt y="52" x="283"/>
                </a:quadBezTo>
                <a:quadBezTo>
                  <a:pt y="59" x="253"/>
                  <a:pt y="72" x="226"/>
                </a:quadBezTo>
                <a:quadBezTo>
                  <a:pt y="102" x="165"/>
                  <a:pt y="157" x="128"/>
                </a:quadBezTo>
                <a:quadBezTo>
                  <a:pt y="211" x="92"/>
                  <a:pt y="289" x="92"/>
                </a:quadBezTo>
                <a:quadBezTo>
                  <a:pt y="328" x="92"/>
                  <a:pt y="350" x="104"/>
                </a:quadBezTo>
                <a:quadBezTo>
                  <a:pt y="354" x="106"/>
                  <a:pt y="356" x="106"/>
                </a:quadBezTo>
                <a:quadBezTo>
                  <a:pt y="356" x="27"/>
                  <a:pt y="308" x="7"/>
                </a:quadBezTo>
                <a:quadBezTo>
                  <a:pt y="290" x="0"/>
                  <a:pt y="265" x="0"/>
                </a:quadBezTo>
                <a:quadBezTo>
                  <a:pt y="212" x="0"/>
                  <a:pt y="165" x="29"/>
                </a:quadBezTo>
                <a:quadBezTo>
                  <a:pt y="118" x="59"/>
                  <a:pt y="81" x="109"/>
                </a:quadBezTo>
                <a:quadBezTo>
                  <a:pt y="0" x="221"/>
                  <a:pt y="0" x="362"/>
                </a:quadBezTo>
                <a:quadBezTo>
                  <a:pt y="0" x="467"/>
                  <a:pt y="46" x="521"/>
                </a:quadBezTo>
                <a:quadBezTo>
                  <a:pt y="92" x="575"/>
                  <a:pt y="159" x="575"/>
                </a:quadBezTo>
                <a:quadBezTo>
                  <a:pt y="204" x="575"/>
                  <a:pt y="247" x="550"/>
                </a:quadBezTo>
                <a:quadBezTo>
                  <a:pt y="290" x="524"/>
                  <a:pt y="317" x="475"/>
                </a:quadBezTo>
                <a:quadBezTo>
                  <a:pt y="330" x="536"/>
                  <a:pt y="374" x="564"/>
                </a:quadBezTo>
                <a:quadBezTo>
                  <a:pt y="417" x="593"/>
                  <a:pt y="479" x="593"/>
                </a:quadBezTo>
                <a:quadBezTo>
                  <a:pt y="514" x="593"/>
                  <a:pt y="564" x="583"/>
                </a:quadBezTo>
                <a:quadBezTo>
                  <a:pt y="674" x="560"/>
                  <a:pt y="735" x="479"/>
                </a:quadBezTo>
                <a:quadBezTo>
                  <a:pt y="767" x="438"/>
                  <a:pt y="767" x="373"/>
                </a:quadBezTo>
                <a:quadBezTo>
                  <a:pt y="767" x="309"/>
                  <a:pt y="730" x="285"/>
                </a:quadBezTo>
                <a:quadBezTo>
                  <a:pt y="715" x="275"/>
                  <a:pt y="692" x="275"/>
                </a:quadBezTo>
                <a:quadBezTo>
                  <a:pt y="668" x="275"/>
                  <a:pt y="634" x="288"/>
                </a:quadBezTo>
                <a:quadBezTo>
                  <a:pt y="670" x="322"/>
                  <a:pt y="670" x="353"/>
                </a:quadBezTo>
                <a:quadBezTo>
                  <a:pt y="670" x="405"/>
                  <a:pt y="609" x="432"/>
                </a:quadBezTo>
                <a:quadBezTo>
                  <a:pt y="559" x="454"/>
                  <a:pt y="491" x="454"/>
                </a:quadBezTo>
                <a:close/>
                <a:moveTo>
                  <a:pt y="370" x="1190"/>
                </a:moveTo>
                <a:quadBezTo>
                  <a:pt y="433" x="1130"/>
                  <a:pt y="453" x="1013"/>
                </a:quadBezTo>
                <a:quadBezTo>
                  <a:pt y="589" x="1001"/>
                  <a:pt y="671" x="935"/>
                </a:quadBezTo>
                <a:quadBezTo>
                  <a:pt y="753" x="868"/>
                  <a:pt y="753" x="774"/>
                </a:quadBezTo>
                <a:quadBezTo>
                  <a:pt y="753" x="659"/>
                  <a:pt y="668" x="626"/>
                </a:quadBezTo>
                <a:quadBezTo>
                  <a:pt y="639" x="614"/>
                  <a:pt y="603" x="614"/>
                </a:quadBezTo>
                <a:quadBezTo>
                  <a:pt y="566" x="614"/>
                  <a:pt y="529" x="620"/>
                </a:quadBezTo>
                <a:quadBezTo>
                  <a:pt y="492" x="626"/>
                  <a:pt y="452" x="640"/>
                </a:quadBezTo>
                <a:quadBezTo>
                  <a:pt y="363" x="669"/>
                  <a:pt y="307" x="726"/>
                </a:quadBezTo>
                <a:quadBezTo>
                  <a:pt y="241" x="793"/>
                  <a:pt y="241" x="888"/>
                </a:quadBezTo>
                <a:quadBezTo>
                  <a:pt y="241" x="1017"/>
                  <a:pt y="400" x="1017"/>
                </a:quadBezTo>
                <a:lnTo>
                  <a:pt y="401" x="1017"/>
                </a:lnTo>
                <a:quadBezTo>
                  <a:pt y="402" x="1021"/>
                  <a:pt y="402" x="1033"/>
                </a:quadBezTo>
                <a:quadBezTo>
                  <a:pt y="402" x="1060"/>
                  <a:pt y="385" x="1102"/>
                </a:quadBezTo>
                <a:quadBezTo>
                  <a:pt y="368" x="1145"/>
                  <a:pt y="342" x="1182"/>
                </a:quadBezTo>
                <a:lnTo>
                  <a:pt y="370" x="1190"/>
                </a:lnTo>
                <a:close/>
                <a:moveTo>
                  <a:pt y="456" x="930"/>
                </a:moveTo>
                <a:quadBezTo>
                  <a:pt y="449" x="903"/>
                  <a:pt y="411" x="903"/>
                </a:quadBezTo>
                <a:quadBezTo>
                  <a:pt y="374" x="903"/>
                  <a:pt y="359" x="935"/>
                </a:quadBezTo>
                <a:quadBezTo>
                  <a:pt y="328" x="933"/>
                  <a:pt y="314" x="924"/>
                </a:quadBezTo>
                <a:quadBezTo>
                  <a:pt y="301" x="916"/>
                  <a:pt y="301" x="893"/>
                </a:quadBezTo>
                <a:quadBezTo>
                  <a:pt y="301" x="847"/>
                  <a:pt y="403" x="805"/>
                </a:quadBezTo>
                <a:quadBezTo>
                  <a:pt y="504" x="763"/>
                  <a:pt y="583" x="763"/>
                </a:quadBezTo>
                <a:quadBezTo>
                  <a:pt y="631" x="763"/>
                  <a:pt y="644" x="772"/>
                </a:quadBezTo>
                <a:quadBezTo>
                  <a:pt y="657" x="781"/>
                  <a:pt y="660" x="791"/>
                </a:quadBezTo>
                <a:quadBezTo>
                  <a:pt y="664" x="800"/>
                  <a:pt y="664" x="817"/>
                </a:quadBezTo>
                <a:quadBezTo>
                  <a:pt y="664" x="851"/>
                  <a:pt y="604" x="885"/>
                </a:quadBezTo>
                <a:quadBezTo>
                  <a:pt y="543" x="918"/>
                  <a:pt y="456" x="930"/>
                </a:quadBezTo>
                <a:close/>
                <a:moveTo>
                  <a:pt y="570" x="1491"/>
                </a:moveTo>
                <a:quadBezTo>
                  <a:pt y="643" x="1429"/>
                  <a:pt y="695" x="1338"/>
                </a:quadBezTo>
                <a:quadBezTo>
                  <a:pt y="755" x="1282"/>
                  <a:pt y="755" x="1181"/>
                </a:quadBezTo>
                <a:quadBezTo>
                  <a:pt y="755" x="1111"/>
                  <a:pt y="717" x="1073"/>
                </a:quadBezTo>
                <a:quadBezTo>
                  <a:pt y="679" x="1035"/>
                  <a:pt y="636" x="1035"/>
                </a:quadBezTo>
                <a:quadBezTo>
                  <a:pt y="592" x="1035"/>
                  <a:pt y="568" x="1052"/>
                </a:quadBezTo>
                <a:quadBezTo>
                  <a:pt y="544" x="1068"/>
                  <a:pt y="535" x="1088"/>
                </a:quadBezTo>
                <a:quadBezTo>
                  <a:pt y="409" x="1159"/>
                  <a:pt y="238" x="1211"/>
                </a:quadBezTo>
                <a:lnTo>
                  <a:pt y="219" x="1359"/>
                </a:lnTo>
                <a:quadBezTo>
                  <a:pt y="312" x="1363"/>
                  <a:pt y="375" x="1367"/>
                </a:quadBezTo>
                <a:lnTo>
                  <a:pt y="534" x="1379"/>
                </a:lnTo>
                <a:quadBezTo>
                  <a:pt y="558" x="1381"/>
                  <a:pt y="581" x="1381"/>
                </a:quadBezTo>
                <a:quadBezTo>
                  <a:pt y="604" x="1381"/>
                  <a:pt y="621" x="1377"/>
                </a:quadBezTo>
                <a:quadBezTo>
                  <a:pt y="595" x="1421"/>
                  <a:pt y="570" x="1449"/>
                </a:quadBezTo>
                <a:lnTo>
                  <a:pt y="570" x="1491"/>
                </a:lnTo>
                <a:close/>
                <a:moveTo>
                  <a:pt y="676" x="1141"/>
                </a:moveTo>
                <a:quadBezTo>
                  <a:pt y="676" x="1236"/>
                  <a:pt y="583" x="1236"/>
                </a:quadBezTo>
                <a:quadBezTo>
                  <a:pt y="558" x="1236"/>
                  <a:pt y="522" x="1232"/>
                </a:quadBezTo>
                <a:lnTo>
                  <a:pt y="465" x="1227"/>
                </a:lnTo>
                <a:quadBezTo>
                  <a:pt y="411" x="1221"/>
                  <a:pt y="347" x="1217"/>
                </a:quadBezTo>
                <a:quadBezTo>
                  <a:pt y="429" x="1192"/>
                  <a:pt y="536" x="1136"/>
                </a:quadBezTo>
                <a:quadBezTo>
                  <a:pt y="546" x="1159"/>
                  <a:pt y="568" x="1159"/>
                </a:quadBezTo>
                <a:quadBezTo>
                  <a:pt y="589" x="1159"/>
                  <a:pt y="604" x="1147"/>
                </a:quadBezTo>
                <a:quadBezTo>
                  <a:pt y="620" x="1135"/>
                  <a:pt y="620" x="1115"/>
                </a:quadBezTo>
                <a:quadBezTo>
                  <a:pt y="620" x="1095"/>
                  <a:pt y="606" x="1088"/>
                </a:quadBezTo>
                <a:quadBezTo>
                  <a:pt y="676" x="1088"/>
                  <a:pt y="676" x="1141"/>
                </a:quadBezTo>
                <a:close/>
                <a:moveTo>
                  <a:pt y="616" x="1830"/>
                </a:moveTo>
                <a:quadBezTo>
                  <a:pt y="659" x="1830"/>
                  <a:pt y="659" x="1867"/>
                </a:quadBezTo>
                <a:quadBezTo>
                  <a:pt y="659" x="1900"/>
                  <a:pt y="637" x="1918"/>
                </a:quadBezTo>
                <a:quadBezTo>
                  <a:pt y="616" x="1937"/>
                  <a:pt y="570" x="1954"/>
                </a:quadBezTo>
                <a:lnTo>
                  <a:pt y="570" x="1996"/>
                </a:lnTo>
                <a:quadBezTo>
                  <a:pt y="739" x="1938"/>
                  <a:pt y="753" x="1839"/>
                </a:quadBezTo>
                <a:quadBezTo>
                  <a:pt y="755" x="1823"/>
                  <a:pt y="755" x="1800"/>
                </a:quadBezTo>
                <a:quadBezTo>
                  <a:pt y="755" x="1777"/>
                  <a:pt y="746" x="1755"/>
                </a:quadBezTo>
                <a:quadBezTo>
                  <a:pt y="719" x="1692"/>
                  <a:pt y="643" x="1692"/>
                </a:quadBezTo>
                <a:quadBezTo>
                  <a:pt y="602" x="1692"/>
                  <a:pt y="512" x="1715"/>
                </a:quadBezTo>
                <a:quadBezTo>
                  <a:pt y="422" x="1737"/>
                  <a:pt y="388" x="1737"/>
                </a:quadBezTo>
                <a:quadBezTo>
                  <a:pt y="336" x="1737"/>
                  <a:pt y="336" x="1701"/>
                </a:quadBezTo>
                <a:quadBezTo>
                  <a:pt y="336" x="1665"/>
                  <a:pt y="394" x="1637"/>
                </a:quadBezTo>
                <a:quadBezTo>
                  <a:pt y="410" x="1628"/>
                  <a:pt y="429" x="1623"/>
                </a:quadBezTo>
                <a:lnTo>
                  <a:pt y="750" x="1555"/>
                </a:lnTo>
                <a:lnTo>
                  <a:pt y="750" x="1411"/>
                </a:lnTo>
                <a:lnTo>
                  <a:pt y="250" x="1517"/>
                </a:lnTo>
                <a:lnTo>
                  <a:pt y="250" x="1661"/>
                </a:lnTo>
                <a:lnTo>
                  <a:pt y="301" x="1650"/>
                </a:lnTo>
                <a:quadBezTo>
                  <a:pt y="246" x="1699"/>
                  <a:pt y="246" x="1767"/>
                </a:quadBezTo>
                <a:quadBezTo>
                  <a:pt y="246" x="1815"/>
                  <a:pt y="272" x="1847"/>
                </a:quadBezTo>
                <a:quadBezTo>
                  <a:pt y="298" x="1878"/>
                  <a:pt y="350" x="1878"/>
                </a:quadBezTo>
                <a:quadBezTo>
                  <a:pt y="402" x="1878"/>
                  <a:pt y="467" x="1862"/>
                </a:quadBezTo>
                <a:lnTo>
                  <a:pt y="564" x="1838"/>
                </a:lnTo>
                <a:quadBezTo>
                  <a:pt y="596" x="1830"/>
                  <a:pt y="616" x="1830"/>
                </a:quadBezTo>
                <a:close/>
                <a:moveTo>
                  <a:pt y="117" x="2201"/>
                </a:moveTo>
                <a:quadBezTo>
                  <a:pt y="150" x="2201"/>
                  <a:pt y="173" x="2177"/>
                </a:quadBezTo>
                <a:quadBezTo>
                  <a:pt y="195" x="2154"/>
                  <a:pt y="195" x="2121"/>
                </a:quadBezTo>
                <a:quadBezTo>
                  <a:pt y="195" x="2088"/>
                  <a:pt y="172" x="2065"/>
                </a:quadBezTo>
                <a:quadBezTo>
                  <a:pt y="149" x="2042"/>
                  <a:pt y="117" x="2042"/>
                </a:quadBezTo>
                <a:quadBezTo>
                  <a:pt y="84" x="2042"/>
                  <a:pt y="60" x="2065"/>
                </a:quadBezTo>
                <a:quadBezTo>
                  <a:pt y="37" x="2087"/>
                  <a:pt y="37" x="2121"/>
                </a:quadBezTo>
                <a:quadBezTo>
                  <a:pt y="37" x="2154"/>
                  <a:pt y="60" x="2178"/>
                </a:quadBezTo>
                <a:quadBezTo>
                  <a:pt y="83" x="2201"/>
                  <a:pt y="117" x="2201"/>
                </a:quadBezTo>
                <a:close/>
                <a:moveTo>
                  <a:pt y="570" x="2263"/>
                </a:moveTo>
                <a:quadBezTo>
                  <a:pt y="755" x="2199"/>
                  <a:pt y="755" x="2048"/>
                </a:quadBezTo>
                <a:quadBezTo>
                  <a:pt y="755" x="2008"/>
                  <a:pt y="727" x="1977"/>
                </a:quadBezTo>
                <a:quadBezTo>
                  <a:pt y="699" x="1946"/>
                  <a:pt y="636" x="1946"/>
                </a:quadBezTo>
                <a:quadBezTo>
                  <a:pt y="607" x="1946"/>
                  <a:pt y="570" x="1954"/>
                </a:quadBezTo>
                <a:lnTo>
                  <a:pt y="250" x="2022"/>
                </a:lnTo>
                <a:lnTo>
                  <a:pt y="250" x="2166"/>
                </a:lnTo>
                <a:lnTo>
                  <a:pt y="589" x="2094"/>
                </a:lnTo>
                <a:quadBezTo>
                  <a:pt y="607" x="2090"/>
                  <a:pt y="625" x="2090"/>
                </a:quadBezTo>
                <a:quadBezTo>
                  <a:pt y="659" x="2090"/>
                  <a:pt y="659" x="2131"/>
                </a:quadBezTo>
                <a:quadBezTo>
                  <a:pt y="659" x="2160"/>
                  <a:pt y="633" x="2185"/>
                </a:quadBezTo>
                <a:quadBezTo>
                  <a:pt y="608" x="2210"/>
                  <a:pt y="570" x="2221"/>
                </a:quadBezTo>
                <a:lnTo>
                  <a:pt y="570" x="2263"/>
                </a:lnTo>
                <a:close/>
                <a:moveTo>
                  <a:pt y="570" x="2789"/>
                </a:moveTo>
                <a:quadBezTo>
                  <a:pt y="755" x="2726"/>
                  <a:pt y="755" x="2588"/>
                </a:quadBezTo>
                <a:quadBezTo>
                  <a:pt y="755" x="2500"/>
                  <a:pt y="664" x="2490"/>
                </a:quadBezTo>
                <a:quadBezTo>
                  <a:pt y="755" x="2425"/>
                  <a:pt y="755" x="2338"/>
                </a:quadBezTo>
                <a:quadBezTo>
                  <a:pt y="755" x="2250"/>
                  <a:pt y="670" x="2219"/>
                </a:quadBezTo>
                <a:quadBezTo>
                  <a:pt y="639" x="2208"/>
                  <a:pt y="600" x="2208"/>
                </a:quadBezTo>
                <a:quadBezTo>
                  <a:pt y="561" x="2208"/>
                  <a:pt y="521" x="2215"/>
                </a:quadBezTo>
                <a:quadBezTo>
                  <a:pt y="482" x="2222"/>
                  <a:pt y="443" x="2236"/>
                </a:quadBezTo>
                <a:quadBezTo>
                  <a:pt y="357" x="2267"/>
                  <a:pt y="301" x="2325"/>
                </a:quadBezTo>
                <a:quadBezTo>
                  <a:pt y="245" x="2383"/>
                  <a:pt y="245" x="2465"/>
                </a:quadBezTo>
                <a:quadBezTo>
                  <a:pt y="245" x="2508"/>
                  <a:pt y="259" x="2527"/>
                </a:quadBezTo>
                <a:quadBezTo>
                  <a:pt y="273" x="2546"/>
                  <a:pt y="295" x="2546"/>
                </a:quadBezTo>
                <a:lnTo>
                  <a:pt y="303" x="2546"/>
                </a:lnTo>
                <a:lnTo>
                  <a:pt y="250" x="2557"/>
                </a:lnTo>
                <a:lnTo>
                  <a:pt y="250" x="2701"/>
                </a:lnTo>
                <a:lnTo>
                  <a:pt y="589" x="2629"/>
                </a:lnTo>
                <a:quadBezTo>
                  <a:pt y="606" x="2625"/>
                  <a:pt y="622" x="2625"/>
                </a:quadBezTo>
                <a:quadBezTo>
                  <a:pt y="665" x="2625"/>
                  <a:pt y="665" x="2666"/>
                </a:quadBezTo>
                <a:quadBezTo>
                  <a:pt y="665" x="2719"/>
                  <a:pt y="570" x="2747"/>
                </a:quadBezTo>
                <a:lnTo>
                  <a:pt y="570" x="2789"/>
                </a:lnTo>
                <a:close/>
                <a:moveTo>
                  <a:pt y="345" x="2537"/>
                </a:moveTo>
                <a:quadBezTo>
                  <a:pt y="335" x="2537"/>
                  <a:pt y="321" x="2528"/>
                </a:quadBezTo>
                <a:quadBezTo>
                  <a:pt y="307" x="2520"/>
                  <a:pt y="307" x="2492"/>
                </a:quadBezTo>
                <a:quadBezTo>
                  <a:pt y="307" x="2464"/>
                  <a:pt y="336" x="2438"/>
                </a:quadBezTo>
                <a:quadBezTo>
                  <a:pt y="408" x="2375"/>
                  <a:pt y="542" x="2358"/>
                </a:quadBezTo>
                <a:quadBezTo>
                  <a:pt y="563" x="2356"/>
                  <a:pt y="586" x="2356"/>
                </a:quadBezTo>
                <a:quadBezTo>
                  <a:pt y="630" x="2356"/>
                  <a:pt y="648" x="2375"/>
                </a:quadBezTo>
                <a:quadBezTo>
                  <a:pt y="659" x="2385"/>
                  <a:pt y="659" x="2401"/>
                </a:quadBezTo>
                <a:quadBezTo>
                  <a:pt y="659" x="2431"/>
                  <a:pt y="635" x="2456"/>
                </a:quadBezTo>
                <a:quadBezTo>
                  <a:pt y="611" x="2480"/>
                  <a:pt y="570" x="2489"/>
                </a:quadBezTo>
                <a:lnTo>
                  <a:pt y="345" x="2537"/>
                </a:lnTo>
                <a:close/>
              </a:path>
            </a:pathLst>
          </a:custGeom>
          <a:solidFill>
            <a:srgbClr val="CC0000"/>
          </a:solidFill>
          <a:ln w="19050" cap="flat">
            <a:solidFill>
              <a:srgbClr val="660000"/>
            </a:solidFill>
            <a:prstDash val="solid"/>
            <a:round/>
            <a:headEnd len="med" type="none" w="med"/>
            <a:tailEnd len="med" type="none" w="med"/>
          </a:ln>
        </p:spPr>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presetClass="entr" presetSubtype="0" presetID="10" nodeType="clickEffect" fill="hold">
                                  <p:stCondLst>
                                    <p:cond delay="0"/>
                                  </p:stCondLst>
                                  <p:childTnLst>
                                    <p:set>
                                      <p:cBhvr>
                                        <p:cTn dur="1" fill="hold">
                                          <p:stCondLst>
                                            <p:cond delay="0"/>
                                          </p:stCondLst>
                                        </p:cTn>
                                        <p:tgtEl>
                                          <p:spTgt spid="29"/>
                                        </p:tgtEl>
                                        <p:attrNameLst>
                                          <p:attrName>style.visibility</p:attrName>
                                        </p:attrNameLst>
                                      </p:cBhvr>
                                      <p:to>
                                        <p:strVal val="visible"/>
                                      </p:to>
                                    </p:set>
                                    <p:animEffect filter="fade" transition="in">
                                      <p:cBhvr>
                                        <p:cTn dur="1000"/>
                                        <p:tgtEl>
                                          <p:spTgt spid="29"/>
                                        </p:tgtEl>
                                      </p:cBhvr>
                                    </p:animEffect>
                                  </p:childTnLst>
                                </p:cTn>
                              </p:par>
                            </p:childTnLst>
                          </p:cTn>
                        </p:par>
                      </p:childTnLst>
                    </p:cTn>
                  </p:par>
                  <p:par>
                    <p:cTn fill="hold">
                      <p:stCondLst>
                        <p:cond delay="indefinite"/>
                      </p:stCondLst>
                      <p:childTnLst>
                        <p:par>
                          <p:cTn fill="hold">
                            <p:stCondLst>
                              <p:cond delay="0"/>
                            </p:stCondLst>
                            <p:childTnLst>
                              <p:par>
                                <p:cTn presetClass="entr" presetSubtype="0" presetID="10" nodeType="clickEffect" fill="hold">
                                  <p:stCondLst>
                                    <p:cond delay="0"/>
                                  </p:stCondLst>
                                  <p:childTnLst>
                                    <p:set>
                                      <p:cBhvr>
                                        <p:cTn dur="1" fill="hold">
                                          <p:stCondLst>
                                            <p:cond delay="0"/>
                                          </p:stCondLst>
                                        </p:cTn>
                                        <p:tgtEl>
                                          <p:spTgt spid="29"/>
                                        </p:tgtEl>
                                        <p:attrNameLst>
                                          <p:attrName>style.visibility</p:attrName>
                                        </p:attrNameLst>
                                      </p:cBhvr>
                                      <p:to>
                                        <p:strVal val="visible"/>
                                      </p:to>
                                    </p:set>
                                    <p:animEffect filter="fade" transition="in">
                                      <p:cBhvr>
                                        <p:cTn dur="1000"/>
                                        <p:tgtEl>
                                          <p:spTgt spid="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2" id="92"/>
        <p:cNvGrpSpPr/>
        <p:nvPr/>
      </p:nvGrpSpPr>
      <p:grpSpPr>
        <a:xfrm>
          <a:off y="0" x="0"/>
          <a:ext cy="0" cx="0"/>
          <a:chOff y="0" x="0"/>
          <a:chExt cy="0" cx="0"/>
        </a:xfrm>
      </p:grpSpPr>
      <p:sp>
        <p:nvSpPr>
          <p:cNvPr name="Shape 93" id="93"/>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t>Recent events</a:t>
            </a:r>
          </a:p>
        </p:txBody>
      </p:sp>
      <p:sp>
        <p:nvSpPr>
          <p:cNvPr name="Shape 94" id="94"/>
          <p:cNvSpPr txBox="1"/>
          <p:nvPr>
            <p:ph type="body" idx="1"/>
          </p:nvPr>
        </p:nvSpPr>
        <p:spPr>
          <a:xfrm>
            <a:off y="1947332" x="457200"/>
            <a:ext cy="4620299" cx="8229600"/>
          </a:xfrm>
          <a:prstGeom prst="rect">
            <a:avLst/>
          </a:prstGeom>
        </p:spPr>
        <p:txBody>
          <a:bodyPr bIns="91425" tIns="91425" lIns="91425" anchor="t" anchorCtr="0" rIns="91425">
            <a:spAutoFit/>
          </a:bodyPr>
          <a:lstStyle/>
          <a:p>
            <a:pPr>
              <a:buNone/>
            </a:pPr>
            <a:r>
              <a:rPr lang="en"/>
              <a:t>Ratko Mladic a former military commander is facing a lot of years if not life in jail. he faces these charges because during the war he shelled (bombed) and sniped civilians. he has been in hiding for 17 year with the help of his friends and is now facing serious jail time.</a:t>
            </a:r>
          </a:p>
        </p:txBody>
      </p:sp>
      <p:sp>
        <p:nvSpPr>
          <p:cNvPr name="Shape 95" id="95"/>
          <p:cNvSpPr/>
          <p:nvPr/>
        </p:nvSpPr>
        <p:spPr>
          <a:xfrm>
            <a:off y="4957232" x="723625"/>
            <a:ext cy="1738092" cx="2355336"/>
          </a:xfrm>
          <a:prstGeom prst="rect">
            <a:avLst/>
          </a:prstGeom>
          <a:blipFill>
            <a:blip r:embed="rId3"/>
            <a:stretch>
              <a:fillRect/>
            </a:stretch>
          </a:blipFill>
          <a:ln>
            <a:noFill/>
          </a:ln>
        </p:spPr>
      </p:sp>
      <p:cxnSp>
        <p:nvCxnSpPr>
          <p:cNvPr name="Shape 96" id="96"/>
          <p:cNvCxnSpPr/>
          <p:nvPr/>
        </p:nvCxnSpPr>
        <p:spPr>
          <a:xfrm>
            <a:off y="5057525" x="2296125"/>
            <a:ext cy="111299" cx="1931999"/>
          </a:xfrm>
          <a:prstGeom prst="straightConnector1">
            <a:avLst/>
          </a:prstGeom>
          <a:noFill/>
          <a:ln w="19050" cap="flat">
            <a:solidFill>
              <a:schemeClr val="dk2"/>
            </a:solidFill>
            <a:prstDash val="solid"/>
            <a:round/>
            <a:headEnd len="lg" type="none" w="lg"/>
            <a:tailEnd len="lg" type="none" w="lg"/>
          </a:ln>
        </p:spPr>
      </p:cxnSp>
      <p:sp>
        <p:nvSpPr>
          <p:cNvPr name="Shape 97" id="97"/>
          <p:cNvSpPr txBox="1"/>
          <p:nvPr/>
        </p:nvSpPr>
        <p:spPr>
          <a:xfrm>
            <a:off y="5168825" x="3805300"/>
            <a:ext cy="457200" cx="2949299"/>
          </a:xfrm>
          <a:prstGeom prst="rect">
            <a:avLst/>
          </a:prstGeom>
          <a:noFill/>
        </p:spPr>
        <p:txBody>
          <a:bodyPr bIns="91425" tIns="91425" lIns="91425" anchor="t" anchorCtr="0" rIns="91425">
            <a:spAutoFit/>
          </a:bodyPr>
          <a:lstStyle/>
          <a:p>
            <a:pPr>
              <a:buNone/>
            </a:pPr>
            <a:r>
              <a:rPr lang="en"/>
              <a:t>Ratko Mladic</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1" id="101"/>
        <p:cNvGrpSpPr/>
        <p:nvPr/>
      </p:nvGrpSpPr>
      <p:grpSpPr>
        <a:xfrm>
          <a:off y="0" x="0"/>
          <a:ext cy="0" cx="0"/>
          <a:chOff y="0" x="0"/>
          <a:chExt cy="0" cx="0"/>
        </a:xfrm>
      </p:grpSpPr>
      <p:sp>
        <p:nvSpPr>
          <p:cNvPr name="Shape 102" id="102"/>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t>Pop Culture or Bosnia</a:t>
            </a:r>
          </a:p>
        </p:txBody>
      </p:sp>
      <p:sp>
        <p:nvSpPr>
          <p:cNvPr name="Shape 103" id="103"/>
          <p:cNvSpPr/>
          <p:nvPr/>
        </p:nvSpPr>
        <p:spPr>
          <a:xfrm>
            <a:off y="2686586" x="4708800"/>
            <a:ext cy="2628900" cx="4381500"/>
          </a:xfrm>
          <a:prstGeom prst="rect">
            <a:avLst/>
          </a:prstGeom>
          <a:blipFill>
            <a:blip r:embed="rId3"/>
            <a:stretch>
              <a:fillRect/>
            </a:stretch>
          </a:blipFill>
        </p:spPr>
      </p:sp>
      <p:sp>
        <p:nvSpPr>
          <p:cNvPr name="Shape 104" id="104"/>
          <p:cNvSpPr txBox="1"/>
          <p:nvPr>
            <p:ph type="body" idx="1"/>
          </p:nvPr>
        </p:nvSpPr>
        <p:spPr>
          <a:xfrm>
            <a:off y="1690886" x="457200"/>
            <a:ext cy="4620299" cx="4251599"/>
          </a:xfrm>
          <a:prstGeom prst="rect">
            <a:avLst/>
          </a:prstGeom>
        </p:spPr>
        <p:txBody>
          <a:bodyPr bIns="91425" tIns="91425" lIns="91425" anchor="t" anchorCtr="0" rIns="91425">
            <a:spAutoFit/>
          </a:bodyPr>
          <a:lstStyle/>
          <a:p>
            <a:pPr>
              <a:buNone/>
            </a:pPr>
            <a:r>
              <a:rPr lang="en" sz="2300"/>
              <a:t>They listen to music from local artists and from artists in the USA. They basically listen to the same music we do. You would not find any big companies there like McDonalds, Burger King etc. Although they don't have big companies there, they basically have the same entertainment as us. They even play video games just like us. They do more sports and outdoor activities more than us though.</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delay="0" evt="onBegin">
                          <p:tn val="2"/>
                        </p:cond>
                      </p:stCondLst>
                      <p:childTnLst>
                        <p:par>
                          <p:cTn fill="hold">
                            <p:stCondLst>
                              <p:cond delay="0"/>
                            </p:stCondLst>
                            <p:childTnLst>
                              <p:par>
                                <p:cTn presetClass="entr" presetSubtype="0" presetID="10" nodeType="afterEffect" fill="hold">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par>
                                <p:cTn presetClass="entr" presetSubtype="0" presetID="10" nodeType="withEffect" fill="hold">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par>
                          <p:cTn fill="hold">
                            <p:stCondLst>
                              <p:cond delay="1000"/>
                            </p:stCondLst>
                            <p:childTnLst>
                              <p:par>
                                <p:cTn presetClass="entr" presetSubtype="16" presetID="23" nodeType="afterEffect" fill="hold">
                                  <p:stCondLst>
                                    <p:cond delay="0"/>
                                  </p:stCondLst>
                                  <p:childTnLst>
                                    <p:set>
                                      <p:cBhvr>
                                        <p:cTn dur="1" fill="hold">
                                          <p:stCondLst>
                                            <p:cond delay="0"/>
                                          </p:stCondLst>
                                        </p:cTn>
                                        <p:tgtEl>
                                          <p:spTgt spid="103"/>
                                        </p:tgtEl>
                                        <p:attrNameLst>
                                          <p:attrName>style.visibility</p:attrName>
                                        </p:attrNameLst>
                                      </p:cBhvr>
                                      <p:to>
                                        <p:strVal val="visible"/>
                                      </p:to>
                                    </p:set>
                                    <p:anim valueType="num" calcmode="lin">
                                      <p:cBhvr additive="base">
                                        <p:cTn dur="1000"/>
                                        <p:tgtEl>
                                          <p:spTgt spid="103"/>
                                        </p:tgtEl>
                                        <p:attrNameLst>
                                          <p:attrName>ppt_w</p:attrName>
                                        </p:attrNameLst>
                                      </p:cBhvr>
                                      <p:tavLst>
                                        <p:tav fmla="" tm="0">
                                          <p:val>
                                            <p:strVal val="0"/>
                                          </p:val>
                                        </p:tav>
                                        <p:tav fmla="" tm="100000">
                                          <p:val>
                                            <p:strVal val="#ppt_w"/>
                                          </p:val>
                                        </p:tav>
                                      </p:tavLst>
                                    </p:anim>
                                    <p:anim valueType="num" calcmode="lin">
                                      <p:cBhvr additive="base">
                                        <p:cTn dur="1000"/>
                                        <p:tgtEl>
                                          <p:spTgt spid="103"/>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mc:AlternateContent>
    <mc:Choice Requires="p14">
      <p:transition spd="slow">
        <p14:flip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8" id="108"/>
        <p:cNvGrpSpPr/>
        <p:nvPr/>
      </p:nvGrpSpPr>
      <p:grpSpPr>
        <a:xfrm>
          <a:off y="0" x="0"/>
          <a:ext cy="0" cx="0"/>
          <a:chOff y="0" x="0"/>
          <a:chExt cy="0" cx="0"/>
        </a:xfrm>
      </p:grpSpPr>
      <p:sp>
        <p:nvSpPr>
          <p:cNvPr name="Shape 109" id="109"/>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latin typeface="Dancing Script"/>
                <a:ea typeface="Dancing Script"/>
                <a:cs typeface="Dancing Script"/>
                <a:sym typeface="Dancing Script"/>
              </a:rPr>
              <a:t>Political System</a:t>
            </a:r>
          </a:p>
        </p:txBody>
      </p:sp>
      <p:sp>
        <p:nvSpPr>
          <p:cNvPr name="Shape 110" id="110"/>
          <p:cNvSpPr txBox="1"/>
          <p:nvPr>
            <p:ph type="body" idx="1"/>
          </p:nvPr>
        </p:nvSpPr>
        <p:spPr>
          <a:xfrm>
            <a:off y="1947332" x="457200"/>
            <a:ext cy="4620299" cx="8229600"/>
          </a:xfrm>
          <a:prstGeom prst="rect">
            <a:avLst/>
          </a:prstGeom>
        </p:spPr>
        <p:txBody>
          <a:bodyPr bIns="91425" tIns="91425" lIns="91425" anchor="t" anchorCtr="0" rIns="91425">
            <a:spAutoFit/>
          </a:bodyPr>
          <a:lstStyle/>
          <a:p>
            <a:pPr rtl="0" lvl="0">
              <a:buNone/>
            </a:pPr>
            <a:r>
              <a:rPr lang="en">
                <a:latin typeface="Droid Serif"/>
                <a:ea typeface="Droid Serif"/>
                <a:cs typeface="Droid Serif"/>
                <a:sym typeface="Droid Serif"/>
              </a:rPr>
              <a:t>Form of Government: Parliamentary</a:t>
            </a:r>
          </a:p>
          <a:p>
            <a:r>
              <a:t/>
            </a:r>
          </a:p>
          <a:p>
            <a:pPr>
              <a:buNone/>
            </a:pPr>
            <a:r>
              <a:rPr lang="en">
                <a:latin typeface="Droid Serif"/>
                <a:ea typeface="Droid Serif"/>
                <a:cs typeface="Droid Serif"/>
                <a:sym typeface="Droid Serif"/>
              </a:rPr>
              <a:t>Current Government Leader: Vjekoslav Bevanda</a:t>
            </a:r>
          </a:p>
        </p:txBody>
      </p:sp>
      <p:sp>
        <p:nvSpPr>
          <p:cNvPr name="Shape 111" id="111"/>
          <p:cNvSpPr/>
          <p:nvPr/>
        </p:nvSpPr>
        <p:spPr>
          <a:xfrm>
            <a:off y="4302124" x="2489200"/>
            <a:ext cy="2555875" cx="3352799"/>
          </a:xfrm>
          <a:prstGeom prst="rect">
            <a:avLst/>
          </a:prstGeom>
          <a:blipFill>
            <a:blip r:embed="rId3"/>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5" id="115"/>
        <p:cNvGrpSpPr/>
        <p:nvPr/>
      </p:nvGrpSpPr>
      <p:grpSpPr>
        <a:xfrm>
          <a:off y="0" x="0"/>
          <a:ext cy="0" cx="0"/>
          <a:chOff y="0" x="0"/>
          <a:chExt cy="0" cx="0"/>
        </a:xfrm>
      </p:grpSpPr>
      <p:sp>
        <p:nvSpPr>
          <p:cNvPr name="Shape 116" id="116"/>
          <p:cNvSpPr txBox="1"/>
          <p:nvPr>
            <p:ph type="title"/>
          </p:nvPr>
        </p:nvSpPr>
        <p:spPr>
          <a:xfrm>
            <a:off y="356253" x="571324"/>
            <a:ext cy="1522199" cx="8229600"/>
          </a:xfrm>
          <a:prstGeom prst="rect">
            <a:avLst/>
          </a:prstGeom>
        </p:spPr>
        <p:txBody>
          <a:bodyPr bIns="91425" tIns="91425" lIns="91425" anchor="b" anchorCtr="0" rIns="91425">
            <a:spAutoFit/>
          </a:bodyPr>
          <a:lstStyle/>
          <a:p>
            <a:pPr>
              <a:buNone/>
            </a:pPr>
            <a:r>
              <a:rPr lang="en"/>
              <a:t>Percent of Race</a:t>
            </a:r>
          </a:p>
        </p:txBody>
      </p:sp>
      <p:sp>
        <p:nvSpPr>
          <p:cNvPr name="Shape 117" id="117"/>
          <p:cNvSpPr/>
          <p:nvPr/>
        </p:nvSpPr>
        <p:spPr>
          <a:xfrm>
            <a:off y="1916951" x="0"/>
            <a:ext cy="4941048" cx="7376104"/>
          </a:xfrm>
          <a:prstGeom prst="rect">
            <a:avLst/>
          </a:prstGeom>
          <a:blipFill>
            <a:blip r:embed="rId3"/>
            <a:stretch>
              <a:fillRect/>
            </a:stretch>
          </a:blipFill>
          <a:ln>
            <a:noFill/>
          </a:ln>
        </p:spPr>
      </p:sp>
      <p:sp>
        <p:nvSpPr>
          <p:cNvPr name="Shape 118" id="118"/>
          <p:cNvSpPr txBox="1"/>
          <p:nvPr/>
        </p:nvSpPr>
        <p:spPr>
          <a:xfrm>
            <a:off y="2740650" x="4563350"/>
            <a:ext cy="283799" cx="3657600"/>
          </a:xfrm>
          <a:prstGeom prst="rect">
            <a:avLst/>
          </a:prstGeom>
          <a:noFill/>
        </p:spPr>
        <p:txBody>
          <a:bodyPr bIns="91425" tIns="91425" lIns="91425" anchor="t" anchorCtr="0" rIns="91425">
            <a:spAutoFit/>
          </a:bodyPr>
          <a:lstStyle/>
          <a:p>
            <a:pPr>
              <a:buNone/>
            </a:pPr>
            <a:r>
              <a:rPr lang="en"/>
              <a:t>Other</a:t>
            </a:r>
          </a:p>
        </p:txBody>
      </p:sp>
      <p:sp>
        <p:nvSpPr>
          <p:cNvPr name="Shape 119" id="119"/>
          <p:cNvSpPr txBox="1"/>
          <p:nvPr/>
        </p:nvSpPr>
        <p:spPr>
          <a:xfrm>
            <a:off y="3024450" x="4563350"/>
            <a:ext cy="225900" cx="3657600"/>
          </a:xfrm>
          <a:prstGeom prst="rect">
            <a:avLst/>
          </a:prstGeom>
          <a:noFill/>
        </p:spPr>
        <p:txBody>
          <a:bodyPr bIns="91425" tIns="91425" lIns="91425" anchor="t" anchorCtr="0" rIns="91425">
            <a:spAutoFit/>
          </a:bodyPr>
          <a:lstStyle/>
          <a:p>
            <a:pPr>
              <a:buNone/>
            </a:pPr>
            <a:r>
              <a:rPr lang="en"/>
              <a:t>Muslim</a:t>
            </a:r>
          </a:p>
        </p:txBody>
      </p:sp>
      <p:sp>
        <p:nvSpPr>
          <p:cNvPr name="Shape 120" id="120"/>
          <p:cNvSpPr txBox="1"/>
          <p:nvPr/>
        </p:nvSpPr>
        <p:spPr>
          <a:xfrm>
            <a:off y="3250350" x="4538000"/>
            <a:ext cy="231300" cx="3708299"/>
          </a:xfrm>
          <a:prstGeom prst="rect">
            <a:avLst/>
          </a:prstGeom>
          <a:noFill/>
        </p:spPr>
        <p:txBody>
          <a:bodyPr bIns="91425" tIns="91425" lIns="91425" anchor="t" anchorCtr="0" rIns="91425">
            <a:spAutoFit/>
          </a:bodyPr>
          <a:lstStyle/>
          <a:p>
            <a:pPr>
              <a:buNone/>
            </a:pPr>
            <a:r>
              <a:rPr lang="en"/>
              <a:t>Serb</a:t>
            </a:r>
          </a:p>
        </p:txBody>
      </p:sp>
      <p:sp>
        <p:nvSpPr>
          <p:cNvPr name="Shape 121" id="121"/>
          <p:cNvSpPr txBox="1"/>
          <p:nvPr/>
        </p:nvSpPr>
        <p:spPr>
          <a:xfrm>
            <a:off y="3491275" x="4563350"/>
            <a:ext cy="163800" cx="2619900"/>
          </a:xfrm>
          <a:prstGeom prst="rect">
            <a:avLst/>
          </a:prstGeom>
          <a:noFill/>
        </p:spPr>
        <p:txBody>
          <a:bodyPr bIns="91425" tIns="91425" lIns="91425" anchor="t" anchorCtr="0" rIns="91425">
            <a:spAutoFit/>
          </a:bodyPr>
          <a:lstStyle/>
          <a:p>
            <a:pPr>
              <a:buNone/>
            </a:pPr>
            <a:r>
              <a:rPr lang="en"/>
              <a:t>Croat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5" id="125"/>
        <p:cNvGrpSpPr/>
        <p:nvPr/>
      </p:nvGrpSpPr>
      <p:grpSpPr>
        <a:xfrm>
          <a:off y="0" x="0"/>
          <a:ext cy="0" cx="0"/>
          <a:chOff y="0" x="0"/>
          <a:chExt cy="0" cx="0"/>
        </a:xfrm>
      </p:grpSpPr>
      <p:sp>
        <p:nvSpPr>
          <p:cNvPr name="Shape 126" id="126"/>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latin typeface="Dancing Script"/>
                <a:ea typeface="Dancing Script"/>
                <a:cs typeface="Dancing Script"/>
                <a:sym typeface="Dancing Script"/>
              </a:rPr>
              <a:t>Political system</a:t>
            </a:r>
          </a:p>
        </p:txBody>
      </p:sp>
      <p:sp>
        <p:nvSpPr>
          <p:cNvPr name="Shape 127" id="127"/>
          <p:cNvSpPr txBox="1"/>
          <p:nvPr>
            <p:ph type="body" idx="1"/>
          </p:nvPr>
        </p:nvSpPr>
        <p:spPr>
          <a:xfrm>
            <a:off y="1947332" x="457200"/>
            <a:ext cy="4620299" cx="8229600"/>
          </a:xfrm>
          <a:prstGeom prst="rect">
            <a:avLst/>
          </a:prstGeom>
        </p:spPr>
        <p:txBody>
          <a:bodyPr bIns="91425" tIns="91425" lIns="91425" anchor="t" anchorCtr="0" rIns="91425">
            <a:spAutoFit/>
          </a:bodyPr>
          <a:lstStyle/>
          <a:p>
            <a:pPr rtl="0" lvl="0">
              <a:buNone/>
            </a:pPr>
            <a:r>
              <a:rPr lang="en"/>
              <a:t>Enemies: Serbia</a:t>
            </a:r>
          </a:p>
          <a:p>
            <a:r>
              <a:t/>
            </a:r>
          </a:p>
          <a:p>
            <a:r>
              <a:t/>
            </a:r>
          </a:p>
        </p:txBody>
      </p:sp>
      <p:sp>
        <p:nvSpPr>
          <p:cNvPr name="Shape 128" id="128"/>
          <p:cNvSpPr/>
          <p:nvPr/>
        </p:nvSpPr>
        <p:spPr>
          <a:xfrm>
            <a:off y="2784325" x="1365320"/>
            <a:ext cy="4073675" cx="5523003"/>
          </a:xfrm>
          <a:prstGeom prst="rect">
            <a:avLst/>
          </a:prstGeom>
          <a:blipFill>
            <a:blip r:embed="rId3"/>
            <a:stretch>
              <a:fillRect/>
            </a:stretch>
          </a:blipFill>
          <a:ln>
            <a:noFill/>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2" id="132"/>
        <p:cNvGrpSpPr/>
        <p:nvPr/>
      </p:nvGrpSpPr>
      <p:grpSpPr>
        <a:xfrm>
          <a:off y="0" x="0"/>
          <a:ext cy="0" cx="0"/>
          <a:chOff y="0" x="0"/>
          <a:chExt cy="0" cx="0"/>
        </a:xfrm>
      </p:grpSpPr>
      <p:sp>
        <p:nvSpPr>
          <p:cNvPr name="Shape 133" id="133"/>
          <p:cNvSpPr txBox="1"/>
          <p:nvPr>
            <p:ph type="title"/>
          </p:nvPr>
        </p:nvSpPr>
        <p:spPr>
          <a:xfrm>
            <a:off y="294012" x="457200"/>
            <a:ext cy="1522199" cx="8229600"/>
          </a:xfrm>
          <a:prstGeom prst="rect">
            <a:avLst/>
          </a:prstGeom>
        </p:spPr>
        <p:txBody>
          <a:bodyPr bIns="91425" tIns="91425" lIns="91425" anchor="b" anchorCtr="0" rIns="91425">
            <a:spAutoFit/>
          </a:bodyPr>
          <a:lstStyle/>
          <a:p>
            <a:pPr>
              <a:buNone/>
            </a:pPr>
            <a:r>
              <a:rPr lang="en"/>
              <a:t>Primary languages</a:t>
            </a:r>
          </a:p>
        </p:txBody>
      </p:sp>
      <p:sp>
        <p:nvSpPr>
          <p:cNvPr name="Shape 134" id="134"/>
          <p:cNvSpPr txBox="1"/>
          <p:nvPr/>
        </p:nvSpPr>
        <p:spPr>
          <a:xfrm>
            <a:off y="2189125" x="261475"/>
            <a:ext cy="4358999" cx="8524199"/>
          </a:xfrm>
          <a:prstGeom prst="rect">
            <a:avLst/>
          </a:prstGeom>
          <a:noFill/>
        </p:spPr>
        <p:txBody>
          <a:bodyPr bIns="91425" tIns="91425" lIns="91425" anchor="t" anchorCtr="0" rIns="91425">
            <a:spAutoFit/>
          </a:bodyPr>
          <a:lstStyle/>
          <a:p>
            <a:pPr>
              <a:buNone/>
            </a:pPr>
            <a:r>
              <a:rPr lang="en" sz="3000">
                <a:solidFill>
                  <a:schemeClr val="dk2"/>
                </a:solidFill>
              </a:rPr>
              <a:t> </a:t>
            </a:r>
          </a:p>
        </p:txBody>
      </p:sp>
      <p:sp>
        <p:nvSpPr>
          <p:cNvPr name="Shape 135" id="135"/>
          <p:cNvSpPr/>
          <p:nvPr/>
        </p:nvSpPr>
        <p:spPr>
          <a:xfrm>
            <a:off y="1900461" x="578387"/>
            <a:ext cy="4714041" cx="7817916"/>
          </a:xfrm>
          <a:prstGeom prst="rect">
            <a:avLst/>
          </a:prstGeom>
          <a:blipFill>
            <a:blip r:embed="rId3"/>
            <a:stretch>
              <a:fillRect/>
            </a:stretch>
          </a:blipFill>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9" id="139"/>
        <p:cNvGrpSpPr/>
        <p:nvPr/>
      </p:nvGrpSpPr>
      <p:grpSpPr>
        <a:xfrm>
          <a:off y="0" x="0"/>
          <a:ext cy="0" cx="0"/>
          <a:chOff y="0" x="0"/>
          <a:chExt cy="0" cx="0"/>
        </a:xfrm>
      </p:grpSpPr>
      <p:sp>
        <p:nvSpPr>
          <p:cNvPr name="Shape 140" id="140"/>
          <p:cNvSpPr txBox="1"/>
          <p:nvPr>
            <p:ph type="title"/>
          </p:nvPr>
        </p:nvSpPr>
        <p:spPr>
          <a:xfrm>
            <a:off y="274637" x="457200"/>
            <a:ext cy="1522199" cx="8229600"/>
          </a:xfrm>
          <a:prstGeom prst="rect">
            <a:avLst/>
          </a:prstGeom>
        </p:spPr>
        <p:txBody>
          <a:bodyPr bIns="91425" tIns="91425" lIns="91425" anchor="b" anchorCtr="0" rIns="91425">
            <a:spAutoFit/>
          </a:bodyPr>
          <a:lstStyle/>
          <a:p>
            <a:pPr rtl="0" lvl="0">
              <a:buNone/>
            </a:pPr>
            <a:r>
              <a:rPr lang="en"/>
              <a:t>Literacy Rate</a:t>
            </a:r>
          </a:p>
        </p:txBody>
      </p:sp>
      <p:sp>
        <p:nvSpPr>
          <p:cNvPr name="Shape 141" id="141"/>
          <p:cNvSpPr txBox="1"/>
          <p:nvPr>
            <p:ph type="body" idx="1"/>
          </p:nvPr>
        </p:nvSpPr>
        <p:spPr>
          <a:xfrm>
            <a:off y="1947332" x="457200"/>
            <a:ext cy="4620299" cx="8229600"/>
          </a:xfrm>
          <a:prstGeom prst="rect">
            <a:avLst/>
          </a:prstGeom>
        </p:spPr>
        <p:txBody>
          <a:bodyPr bIns="91425" tIns="91425" lIns="91425" anchor="t" anchorCtr="0" rIns="91425">
            <a:spAutoFit/>
          </a:bodyPr>
          <a:lstStyle/>
          <a:p>
            <a:pPr rtl="0" lvl="0">
              <a:buNone/>
            </a:pPr>
            <a:r>
              <a:rPr lang="en"/>
              <a:t>The total adult literacy rate for Bosnia and Herzegovina, Croatia, the U.S. and South Africa are:</a:t>
            </a:r>
          </a:p>
        </p:txBody>
      </p:sp>
      <p:sp>
        <p:nvSpPr>
          <p:cNvPr name="Shape 142" id="142"/>
          <p:cNvSpPr/>
          <p:nvPr/>
        </p:nvSpPr>
        <p:spPr>
          <a:xfrm>
            <a:off y="3552325" x="675475"/>
            <a:ext cy="2857500" cx="7620000"/>
          </a:xfrm>
          <a:prstGeom prst="rect">
            <a:avLst/>
          </a:prstGeom>
          <a:blipFill>
            <a:blip r:embed="rId3"/>
            <a:stretch>
              <a:fillRect/>
            </a:stretch>
          </a:blipFill>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6" id="146"/>
        <p:cNvGrpSpPr/>
        <p:nvPr/>
      </p:nvGrpSpPr>
      <p:grpSpPr>
        <a:xfrm>
          <a:off y="0" x="0"/>
          <a:ext cy="0" cx="0"/>
          <a:chOff y="0" x="0"/>
          <a:chExt cy="0" cx="0"/>
        </a:xfrm>
      </p:grpSpPr>
      <p:sp>
        <p:nvSpPr>
          <p:cNvPr name="Shape 147" id="147"/>
          <p:cNvSpPr txBox="1"/>
          <p:nvPr>
            <p:ph type="title"/>
          </p:nvPr>
        </p:nvSpPr>
        <p:spPr>
          <a:xfrm>
            <a:off y="274637" x="457200"/>
            <a:ext cy="1522199" cx="8229600"/>
          </a:xfrm>
          <a:prstGeom prst="rect">
            <a:avLst/>
          </a:prstGeom>
        </p:spPr>
        <p:txBody>
          <a:bodyPr bIns="91425" tIns="91425" lIns="91425" anchor="b" anchorCtr="0" rIns="91425">
            <a:spAutoFit/>
          </a:bodyPr>
          <a:lstStyle/>
          <a:p>
            <a:pPr rtl="0" lvl="0">
              <a:buNone/>
            </a:pPr>
            <a:r>
              <a:rPr lang="en"/>
              <a:t>Life expectancy</a:t>
            </a:r>
          </a:p>
        </p:txBody>
      </p:sp>
      <p:sp>
        <p:nvSpPr>
          <p:cNvPr name="Shape 148" id="148"/>
          <p:cNvSpPr txBox="1"/>
          <p:nvPr>
            <p:ph type="body" idx="1"/>
          </p:nvPr>
        </p:nvSpPr>
        <p:spPr>
          <a:xfrm>
            <a:off y="1970982" x="386225"/>
            <a:ext cy="4620299" cx="8229600"/>
          </a:xfrm>
          <a:prstGeom prst="rect">
            <a:avLst/>
          </a:prstGeom>
        </p:spPr>
        <p:txBody>
          <a:bodyPr bIns="91425" tIns="91425" lIns="91425" anchor="t" anchorCtr="0" rIns="91425">
            <a:spAutoFit/>
          </a:bodyPr>
          <a:lstStyle/>
          <a:p/>
        </p:txBody>
      </p:sp>
      <p:sp>
        <p:nvSpPr>
          <p:cNvPr name="Shape 149" id="149"/>
          <p:cNvSpPr/>
          <p:nvPr/>
        </p:nvSpPr>
        <p:spPr>
          <a:xfrm>
            <a:off y="1847166" x="7389"/>
            <a:ext cy="5023149" cx="8672650"/>
          </a:xfrm>
          <a:prstGeom prst="rect">
            <a:avLst/>
          </a:prstGeom>
          <a:blipFill>
            <a:blip r:embed="rId3"/>
            <a:stretch>
              <a:fillRect/>
            </a:stretch>
          </a:blipFill>
        </p:spPr>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3" id="153"/>
        <p:cNvGrpSpPr/>
        <p:nvPr/>
      </p:nvGrpSpPr>
      <p:grpSpPr>
        <a:xfrm>
          <a:off y="0" x="0"/>
          <a:ext cy="0" cx="0"/>
          <a:chOff y="0" x="0"/>
          <a:chExt cy="0" cx="0"/>
        </a:xfrm>
      </p:grpSpPr>
      <p:sp>
        <p:nvSpPr>
          <p:cNvPr name="Shape 154" id="154"/>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latin typeface="Orbitron"/>
                <a:ea typeface="Orbitron"/>
                <a:cs typeface="Orbitron"/>
                <a:sym typeface="Orbitron"/>
              </a:rPr>
              <a:t>Population</a:t>
            </a:r>
          </a:p>
        </p:txBody>
      </p:sp>
      <p:sp>
        <p:nvSpPr>
          <p:cNvPr name="Shape 155" id="155"/>
          <p:cNvSpPr/>
          <p:nvPr/>
        </p:nvSpPr>
        <p:spPr>
          <a:xfrm>
            <a:off y="2709600" x="457200"/>
            <a:ext cy="2857500" cx="7620000"/>
          </a:xfrm>
          <a:prstGeom prst="rect">
            <a:avLst/>
          </a:prstGeom>
          <a:blipFill>
            <a:blip r:embed="rId3"/>
            <a:stretch>
              <a:fillRect/>
            </a:stretch>
          </a:blipFill>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9" id="159"/>
        <p:cNvGrpSpPr/>
        <p:nvPr/>
      </p:nvGrpSpPr>
      <p:grpSpPr>
        <a:xfrm>
          <a:off y="0" x="0"/>
          <a:ext cy="0" cx="0"/>
          <a:chOff y="0" x="0"/>
          <a:chExt cy="0" cx="0"/>
        </a:xfrm>
      </p:grpSpPr>
      <p:sp>
        <p:nvSpPr>
          <p:cNvPr name="Shape 160" id="160"/>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sz="6000" b="0">
                <a:solidFill>
                  <a:srgbClr val="F3F3F3"/>
                </a:solidFill>
              </a:rPr>
              <a:t>Imports</a:t>
            </a:r>
          </a:p>
        </p:txBody>
      </p:sp>
      <p:sp>
        <p:nvSpPr>
          <p:cNvPr name="Shape 161" id="161"/>
          <p:cNvSpPr txBox="1"/>
          <p:nvPr>
            <p:ph type="body" idx="1"/>
          </p:nvPr>
        </p:nvSpPr>
        <p:spPr>
          <a:xfrm>
            <a:off y="1976407" x="457199"/>
            <a:ext cy="4620299" cx="8229600"/>
          </a:xfrm>
          <a:prstGeom prst="rect">
            <a:avLst/>
          </a:prstGeom>
        </p:spPr>
        <p:txBody>
          <a:bodyPr bIns="91425" tIns="91425" lIns="91425" anchor="t" anchorCtr="0" rIns="91425">
            <a:spAutoFit/>
          </a:bodyPr>
          <a:lstStyle/>
          <a:p>
            <a:pPr rtl="0" lvl="0">
              <a:buNone/>
            </a:pPr>
            <a:r>
              <a:rPr lang="en" sz="2400"/>
              <a:t>Some of the imports are food products, beverages, machinery and equipment.</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3" id="33"/>
        <p:cNvGrpSpPr/>
        <p:nvPr/>
      </p:nvGrpSpPr>
      <p:grpSpPr>
        <a:xfrm>
          <a:off y="0" x="0"/>
          <a:ext cy="0" cx="0"/>
          <a:chOff y="0" x="0"/>
          <a:chExt cy="0" cx="0"/>
        </a:xfrm>
      </p:grpSpPr>
      <p:sp>
        <p:nvSpPr>
          <p:cNvPr name="Shape 34" id="34"/>
          <p:cNvSpPr txBox="1"/>
          <p:nvPr/>
        </p:nvSpPr>
        <p:spPr>
          <a:xfrm>
            <a:off y="4185175" x="50725"/>
            <a:ext cy="1166700" cx="3310199"/>
          </a:xfrm>
          <a:prstGeom prst="rect">
            <a:avLst/>
          </a:prstGeom>
          <a:noFill/>
        </p:spPr>
        <p:txBody>
          <a:bodyPr bIns="91425" tIns="91425" lIns="91425" anchor="t" anchorCtr="0" rIns="91425">
            <a:spAutoFit/>
          </a:bodyPr>
          <a:lstStyle/>
          <a:p/>
        </p:txBody>
      </p:sp>
      <p:sp>
        <p:nvSpPr>
          <p:cNvPr name="Shape 35" id="35"/>
          <p:cNvSpPr/>
          <p:nvPr/>
        </p:nvSpPr>
        <p:spPr>
          <a:xfrm>
            <a:off y="0" x="0"/>
            <a:ext cy="3725591" cx="4961272"/>
          </a:xfrm>
          <a:prstGeom prst="rect">
            <a:avLst/>
          </a:prstGeom>
          <a:blipFill>
            <a:blip r:embed="rId3"/>
            <a:stretch>
              <a:fillRect/>
            </a:stretch>
          </a:blipFill>
        </p:spPr>
      </p:sp>
      <p:sp>
        <p:nvSpPr>
          <p:cNvPr name="Shape 36" id="36"/>
          <p:cNvSpPr/>
          <p:nvPr/>
        </p:nvSpPr>
        <p:spPr>
          <a:xfrm>
            <a:off y="3700191" x="14180"/>
            <a:ext cy="3177154" cx="9111721"/>
          </a:xfrm>
          <a:prstGeom prst="rect">
            <a:avLst/>
          </a:prstGeom>
          <a:blipFill>
            <a:blip r:embed="rId4"/>
            <a:stretch>
              <a:fillRect/>
            </a:stretch>
          </a:blipFill>
        </p:spPr>
      </p:sp>
      <p:sp>
        <p:nvSpPr>
          <p:cNvPr name="Shape 37" id="37"/>
          <p:cNvSpPr txBox="1"/>
          <p:nvPr/>
        </p:nvSpPr>
        <p:spPr>
          <a:xfrm>
            <a:off y="1243750" x="4641750"/>
            <a:ext cy="457200" cx="3657600"/>
          </a:xfrm>
          <a:prstGeom prst="rect">
            <a:avLst/>
          </a:prstGeom>
          <a:noFill/>
        </p:spPr>
        <p:txBody>
          <a:bodyPr bIns="91425" tIns="91425" lIns="91425" anchor="t" anchorCtr="0" rIns="91425">
            <a:spAutoFit/>
          </a:bodyPr>
          <a:lstStyle/>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5" id="165"/>
        <p:cNvGrpSpPr/>
        <p:nvPr/>
      </p:nvGrpSpPr>
      <p:grpSpPr>
        <a:xfrm>
          <a:off y="0" x="0"/>
          <a:ext cy="0" cx="0"/>
          <a:chOff y="0" x="0"/>
          <a:chExt cy="0" cx="0"/>
        </a:xfrm>
      </p:grpSpPr>
      <p:sp>
        <p:nvSpPr>
          <p:cNvPr name="Shape 166" id="166"/>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t>Exports</a:t>
            </a:r>
          </a:p>
        </p:txBody>
      </p:sp>
      <p:sp>
        <p:nvSpPr>
          <p:cNvPr name="Shape 167" id="167"/>
          <p:cNvSpPr/>
          <p:nvPr/>
        </p:nvSpPr>
        <p:spPr>
          <a:xfrm>
            <a:off y="1949302" x="76200"/>
            <a:ext cy="5065308" cx="8428283"/>
          </a:xfrm>
          <a:prstGeom prst="rect">
            <a:avLst/>
          </a:prstGeom>
          <a:blipFill>
            <a:blip r:embed="rId3"/>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1" id="41"/>
        <p:cNvGrpSpPr/>
        <p:nvPr/>
      </p:nvGrpSpPr>
      <p:grpSpPr>
        <a:xfrm>
          <a:off y="0" x="0"/>
          <a:ext cy="0" cx="0"/>
          <a:chOff y="0" x="0"/>
          <a:chExt cy="0" cx="0"/>
        </a:xfrm>
      </p:grpSpPr>
      <p:sp>
        <p:nvSpPr>
          <p:cNvPr name="Shape 42" id="42"/>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latin typeface="Luckiest Guy"/>
                <a:ea typeface="Luckiest Guy"/>
                <a:cs typeface="Luckiest Guy"/>
                <a:sym typeface="Luckiest Guy"/>
              </a:rPr>
              <a:t>Topography</a:t>
            </a:r>
          </a:p>
        </p:txBody>
      </p:sp>
      <p:sp>
        <p:nvSpPr>
          <p:cNvPr name="Shape 43" id="43"/>
          <p:cNvSpPr txBox="1"/>
          <p:nvPr>
            <p:ph type="body" idx="1"/>
          </p:nvPr>
        </p:nvSpPr>
        <p:spPr>
          <a:xfrm>
            <a:off y="2048782" x="76725"/>
            <a:ext cy="980399" cx="7455900"/>
          </a:xfrm>
          <a:prstGeom prst="rect">
            <a:avLst/>
          </a:prstGeom>
        </p:spPr>
        <p:txBody>
          <a:bodyPr bIns="91425" tIns="91425" lIns="91425" anchor="t" anchorCtr="0" rIns="91425">
            <a:spAutoFit/>
          </a:bodyPr>
          <a:lstStyle/>
          <a:p>
            <a:pPr>
              <a:buNone/>
            </a:pPr>
            <a:r>
              <a:rPr lang="en" sz="1800">
                <a:latin typeface="Orbitron"/>
                <a:ea typeface="Orbitron"/>
                <a:cs typeface="Orbitron"/>
                <a:sym typeface="Orbitron"/>
              </a:rPr>
              <a:t>50% of Bosnia's landscape is forest, and is made of hills mountains and valleys</a:t>
            </a:r>
          </a:p>
        </p:txBody>
      </p:sp>
      <p:sp>
        <p:nvSpPr>
          <p:cNvPr name="Shape 44" id="44"/>
          <p:cNvSpPr/>
          <p:nvPr/>
        </p:nvSpPr>
        <p:spPr>
          <a:xfrm>
            <a:off y="2804175" x="209762"/>
            <a:ext cy="3900719" cx="5211324"/>
          </a:xfrm>
          <a:prstGeom prst="rect">
            <a:avLst/>
          </a:prstGeom>
          <a:blipFill>
            <a:blip r:embed="rId3"/>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8" id="48"/>
        <p:cNvGrpSpPr/>
        <p:nvPr/>
      </p:nvGrpSpPr>
      <p:grpSpPr>
        <a:xfrm>
          <a:off y="0" x="0"/>
          <a:ext cy="0" cx="0"/>
          <a:chOff y="0" x="0"/>
          <a:chExt cy="0" cx="0"/>
        </a:xfrm>
      </p:grpSpPr>
      <p:sp>
        <p:nvSpPr>
          <p:cNvPr name="Shape 49" id="49"/>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latin typeface="Luckiest Guy"/>
                <a:ea typeface="Luckiest Guy"/>
                <a:cs typeface="Luckiest Guy"/>
                <a:sym typeface="Luckiest Guy"/>
              </a:rPr>
              <a:t>Weather july &amp; january </a:t>
            </a:r>
          </a:p>
        </p:txBody>
      </p:sp>
      <p:sp>
        <p:nvSpPr>
          <p:cNvPr name="Shape 50" id="50"/>
          <p:cNvSpPr txBox="1"/>
          <p:nvPr>
            <p:ph type="body" idx="1"/>
          </p:nvPr>
        </p:nvSpPr>
        <p:spPr>
          <a:xfrm>
            <a:off y="4851592" x="533283"/>
            <a:ext cy="1716000" cx="8153399"/>
          </a:xfrm>
          <a:prstGeom prst="rect">
            <a:avLst/>
          </a:prstGeom>
        </p:spPr>
        <p:txBody>
          <a:bodyPr bIns="91425" tIns="91425" lIns="91425" anchor="t" anchorCtr="0" rIns="91425">
            <a:spAutoFit/>
          </a:bodyPr>
          <a:lstStyle/>
          <a:p>
            <a:pPr rtl="0" lvl="0">
              <a:buNone/>
            </a:pPr>
            <a:r>
              <a:rPr lang="en">
                <a:latin typeface="Orbitron"/>
                <a:ea typeface="Orbitron"/>
                <a:cs typeface="Orbitron"/>
                <a:sym typeface="Orbitron"/>
              </a:rPr>
              <a:t>In January it is colder and in July is a lot warmer</a:t>
            </a:r>
          </a:p>
          <a:p>
            <a:r>
              <a:t/>
            </a:r>
          </a:p>
        </p:txBody>
      </p:sp>
      <p:sp>
        <p:nvSpPr>
          <p:cNvPr name="Shape 51" id="51"/>
          <p:cNvSpPr/>
          <p:nvPr/>
        </p:nvSpPr>
        <p:spPr>
          <a:xfrm>
            <a:off y="2104424" x="176135"/>
            <a:ext cy="2649151" cx="8030857"/>
          </a:xfrm>
          <a:prstGeom prst="rect">
            <a:avLst/>
          </a:prstGeom>
          <a:blipFill>
            <a:blip r:embed="rId3"/>
            <a:stretch>
              <a:fillRect/>
            </a:stretch>
          </a:blipFill>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5" id="55"/>
        <p:cNvGrpSpPr/>
        <p:nvPr/>
      </p:nvGrpSpPr>
      <p:grpSpPr>
        <a:xfrm>
          <a:off y="0" x="0"/>
          <a:ext cy="0" cx="0"/>
          <a:chOff y="0" x="0"/>
          <a:chExt cy="0" cx="0"/>
        </a:xfrm>
      </p:grpSpPr>
      <p:sp>
        <p:nvSpPr>
          <p:cNvPr name="Shape 56" id="56"/>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t>Natural Resources</a:t>
            </a:r>
          </a:p>
        </p:txBody>
      </p:sp>
      <p:sp>
        <p:nvSpPr>
          <p:cNvPr name="Shape 57" id="57"/>
          <p:cNvSpPr/>
          <p:nvPr/>
        </p:nvSpPr>
        <p:spPr>
          <a:xfrm>
            <a:off y="14148" x="-13057"/>
            <a:ext cy="6882602" cx="9160049"/>
          </a:xfrm>
          <a:prstGeom prst="rect">
            <a:avLst/>
          </a:prstGeom>
          <a:blipFill>
            <a:blip r:embed="rId3"/>
            <a:stretch>
              <a:fillRect/>
            </a:stretch>
          </a:blipFill>
        </p:spPr>
      </p:sp>
      <p:sp>
        <p:nvSpPr>
          <p:cNvPr name="Shape 58" id="58"/>
          <p:cNvSpPr txBox="1"/>
          <p:nvPr/>
        </p:nvSpPr>
        <p:spPr>
          <a:xfrm>
            <a:off y="2244250" x="1425550"/>
            <a:ext cy="2205599" cx="6723300"/>
          </a:xfrm>
          <a:prstGeom prst="rect">
            <a:avLst/>
          </a:prstGeom>
          <a:solidFill>
            <a:schemeClr val="lt1"/>
          </a:solidFill>
        </p:spPr>
        <p:txBody>
          <a:bodyPr bIns="91425" tIns="91425" lIns="91425" anchor="t" anchorCtr="0" rIns="91425">
            <a:spAutoFit/>
          </a:bodyPr>
          <a:lstStyle/>
          <a:p>
            <a:pPr>
              <a:buNone/>
            </a:pPr>
            <a:r>
              <a:rPr lang="en" sz="3000">
                <a:solidFill>
                  <a:srgbClr val="333333"/>
                </a:solidFill>
              </a:rPr>
              <a:t>The natural Resources are coal, iron ore, bauxite, copper, lead, zinc, chromite, cobalt, manganese, nickel, clay, gypsum, salt, sand, timber, hydropower.</a:t>
            </a:r>
          </a:p>
        </p:txBody>
      </p:sp>
      <p:sp>
        <p:nvSpPr>
          <p:cNvPr name="Shape 59" id="59"/>
          <p:cNvSpPr txBox="1"/>
          <p:nvPr/>
        </p:nvSpPr>
        <p:spPr>
          <a:xfrm>
            <a:off y="558650" x="1377375"/>
            <a:ext cy="568200" cx="6800100"/>
          </a:xfrm>
          <a:prstGeom prst="rect">
            <a:avLst/>
          </a:prstGeom>
          <a:solidFill>
            <a:schemeClr val="lt1"/>
          </a:solidFill>
        </p:spPr>
        <p:txBody>
          <a:bodyPr bIns="91425" tIns="91425" lIns="91425" anchor="t" anchorCtr="0" rIns="91425">
            <a:spAutoFit/>
          </a:bodyPr>
          <a:lstStyle/>
          <a:p>
            <a:pPr indent="0" marL="457200">
              <a:buNone/>
            </a:pPr>
            <a:r>
              <a:rPr lang="en" sz="3000"/>
              <a:t>Natural Resources in Bosnia</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delay="0" evt="onBegin">
                          <p:tn val="2"/>
                        </p:cond>
                      </p:stCondLst>
                      <p:childTnLst>
                        <p:par>
                          <p:cTn fill="hold">
                            <p:stCondLst>
                              <p:cond delay="0"/>
                            </p:stCondLst>
                            <p:childTnLst>
                              <p:par>
                                <p:cTn presetClass="entr" presetSubtype="8" presetID="2" nodeType="afterEffect" fill="hold">
                                  <p:stCondLst>
                                    <p:cond delay="0"/>
                                  </p:stCondLst>
                                  <p:childTnLst>
                                    <p:set>
                                      <p:cBhvr>
                                        <p:cTn dur="1" fill="hold">
                                          <p:stCondLst>
                                            <p:cond delay="0"/>
                                          </p:stCondLst>
                                        </p:cTn>
                                        <p:tgtEl>
                                          <p:spTgt spid="59"/>
                                        </p:tgtEl>
                                        <p:attrNameLst>
                                          <p:attrName>style.visibility</p:attrName>
                                        </p:attrNameLst>
                                      </p:cBhvr>
                                      <p:to>
                                        <p:strVal val="visible"/>
                                      </p:to>
                                    </p:set>
                                    <p:anim valueType="num" calcmode="lin">
                                      <p:cBhvr additive="base">
                                        <p:cTn dur="1000"/>
                                        <p:tgtEl>
                                          <p:spTgt spid="59"/>
                                        </p:tgtEl>
                                        <p:attrNameLst>
                                          <p:attrName>ppt_x</p:attrName>
                                        </p:attrNameLst>
                                      </p:cBhvr>
                                      <p:tavLst>
                                        <p:tav fmla="" tm="0">
                                          <p:val>
                                            <p:strVal val="#ppt_x-1"/>
                                          </p:val>
                                        </p:tav>
                                        <p:tav fmla="" tm="100000">
                                          <p:val>
                                            <p:strVal val="#ppt_x"/>
                                          </p:val>
                                        </p:tav>
                                      </p:tavLst>
                                    </p:anim>
                                  </p:childTnLst>
                                </p:cTn>
                              </p:par>
                              <p:par>
                                <p:cTn presetClass="entr" presetSubtype="8" presetID="2" nodeType="withEffect" fill="hold">
                                  <p:stCondLst>
                                    <p:cond delay="0"/>
                                  </p:stCondLst>
                                  <p:childTnLst>
                                    <p:set>
                                      <p:cBhvr>
                                        <p:cTn dur="1" fill="hold">
                                          <p:stCondLst>
                                            <p:cond delay="0"/>
                                          </p:stCondLst>
                                        </p:cTn>
                                        <p:tgtEl>
                                          <p:spTgt spid="58"/>
                                        </p:tgtEl>
                                        <p:attrNameLst>
                                          <p:attrName>style.visibility</p:attrName>
                                        </p:attrNameLst>
                                      </p:cBhvr>
                                      <p:to>
                                        <p:strVal val="visible"/>
                                      </p:to>
                                    </p:set>
                                    <p:anim valueType="num" calcmode="lin">
                                      <p:cBhvr additive="base">
                                        <p:cTn dur="1000"/>
                                        <p:tgtEl>
                                          <p:spTgt spid="58"/>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mc:AlternateContent>
    <mc:Choice Requires="p14">
      <p:transition spd="slow">
        <p14:prism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3" id="63"/>
        <p:cNvGrpSpPr/>
        <p:nvPr/>
      </p:nvGrpSpPr>
      <p:grpSpPr>
        <a:xfrm>
          <a:off y="0" x="0"/>
          <a:ext cy="0" cx="0"/>
          <a:chOff y="0" x="0"/>
          <a:chExt cy="0" cx="0"/>
        </a:xfrm>
      </p:grpSpPr>
      <p:sp>
        <p:nvSpPr>
          <p:cNvPr name="Shape 64" id="64"/>
          <p:cNvSpPr txBox="1"/>
          <p:nvPr>
            <p:ph type="title"/>
          </p:nvPr>
        </p:nvSpPr>
        <p:spPr>
          <a:xfrm>
            <a:off y="606912" x="855000"/>
            <a:ext cy="1143000" cx="7831799"/>
          </a:xfrm>
          <a:prstGeom prst="rect">
            <a:avLst/>
          </a:prstGeom>
        </p:spPr>
        <p:txBody>
          <a:bodyPr bIns="91425" tIns="91425" lIns="91425" anchor="b" anchorCtr="0" rIns="91425">
            <a:spAutoFit/>
          </a:bodyPr>
          <a:lstStyle/>
          <a:p>
            <a:pPr>
              <a:buNone/>
            </a:pPr>
            <a:r>
              <a:rPr lang="en">
                <a:latin typeface="Times New Roman"/>
                <a:ea typeface="Times New Roman"/>
                <a:cs typeface="Times New Roman"/>
                <a:sym typeface="Times New Roman"/>
              </a:rPr>
              <a:t>EARLY </a:t>
            </a:r>
            <a:r>
              <a:rPr lang="en" sz="4800">
                <a:solidFill>
                  <a:schemeClr val="lt1"/>
                </a:solidFill>
                <a:latin typeface="Times New Roman"/>
                <a:ea typeface="Times New Roman"/>
                <a:cs typeface="Times New Roman"/>
                <a:sym typeface="Times New Roman"/>
              </a:rPr>
              <a:t>HISTORICAL HIGHLIGHTS</a:t>
            </a:r>
          </a:p>
        </p:txBody>
      </p:sp>
      <p:sp>
        <p:nvSpPr>
          <p:cNvPr name="Shape 65" id="65"/>
          <p:cNvSpPr txBox="1"/>
          <p:nvPr>
            <p:ph type="body" idx="1"/>
          </p:nvPr>
        </p:nvSpPr>
        <p:spPr>
          <a:xfrm>
            <a:off y="1947332" x="457200"/>
            <a:ext cy="4620299" cx="8229600"/>
          </a:xfrm>
          <a:prstGeom prst="rect">
            <a:avLst/>
          </a:prstGeom>
        </p:spPr>
        <p:txBody>
          <a:bodyPr bIns="91425" tIns="91425" lIns="91425" anchor="t" anchorCtr="0" rIns="91425">
            <a:spAutoFit/>
          </a:bodyPr>
          <a:lstStyle/>
          <a:p>
            <a:pPr indent="-419100" marL="457200" rtl="0" lvl="0">
              <a:buClr>
                <a:schemeClr val="dk2"/>
              </a:buClr>
              <a:buSzPct val="138888"/>
              <a:buFont typeface="Arial"/>
              <a:buChar char="•"/>
            </a:pPr>
            <a:r>
              <a:rPr lang="en" sz="3600"/>
              <a:t>First populated by Illyrians and Celtics</a:t>
            </a:r>
          </a:p>
          <a:p>
            <a:pPr indent="-419100" marL="457200" rtl="0" lvl="0">
              <a:buClr>
                <a:schemeClr val="dk2"/>
              </a:buClr>
              <a:buSzPct val="138888"/>
              <a:buFont typeface="Arial"/>
              <a:buChar char="•"/>
            </a:pPr>
            <a:r>
              <a:rPr lang="en" sz="3600"/>
              <a:t>Conquered by Romans in 9 A.D.</a:t>
            </a:r>
          </a:p>
          <a:p>
            <a:pPr indent="-419100" marL="457200" rtl="0" lvl="0">
              <a:buClr>
                <a:schemeClr val="dk2"/>
              </a:buClr>
              <a:buSzPct val="138888"/>
              <a:buFont typeface="Arial"/>
              <a:buChar char="•"/>
            </a:pPr>
            <a:r>
              <a:rPr lang="en" sz="3600"/>
              <a:t>Area re-conquered by Byzantine empire in the sixth century</a:t>
            </a:r>
          </a:p>
          <a:p>
            <a:r>
              <a:t/>
            </a:r>
          </a:p>
          <a:p>
            <a:pPr rtl="0" lvl="0">
              <a:buNone/>
            </a:pPr>
            <a:r>
              <a:rPr lang="en"/>
              <a:t>			</a:t>
            </a:r>
            <a:r>
              <a:rPr lang="en" sz="1800"/>
              <a:t>Ancient bowl found in Bosnia</a:t>
            </a:r>
          </a:p>
        </p:txBody>
      </p:sp>
      <p:sp>
        <p:nvSpPr>
          <p:cNvPr name="Shape 66" id="66"/>
          <p:cNvSpPr/>
          <p:nvPr/>
        </p:nvSpPr>
        <p:spPr>
          <a:xfrm>
            <a:off y="4777475" x="5307275"/>
            <a:ext cy="1993900" cx="2794000"/>
          </a:xfrm>
          <a:prstGeom prst="rect">
            <a:avLst/>
          </a:prstGeom>
          <a:blipFill>
            <a:blip r:embed="rId3"/>
            <a:stretch>
              <a:fillRect/>
            </a:stretch>
          </a:blipFill>
        </p:spPr>
      </p:sp>
    </p:spTree>
  </p:cSld>
  <p:clrMapOvr>
    <a:masterClrMapping/>
  </p:clrMapOvr>
  <mc:AlternateContent>
    <mc:Choice Requires="p14">
      <p:transition spd="slow">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0" id="70"/>
        <p:cNvGrpSpPr/>
        <p:nvPr/>
      </p:nvGrpSpPr>
      <p:grpSpPr>
        <a:xfrm>
          <a:off y="0" x="0"/>
          <a:ext cy="0" cx="0"/>
          <a:chOff y="0" x="0"/>
          <a:chExt cy="0" cx="0"/>
        </a:xfrm>
      </p:grpSpPr>
      <p:sp>
        <p:nvSpPr>
          <p:cNvPr name="Shape 71" id="71"/>
          <p:cNvSpPr txBox="1"/>
          <p:nvPr>
            <p:ph type="title"/>
          </p:nvPr>
        </p:nvSpPr>
        <p:spPr>
          <a:xfrm>
            <a:off y="274637" x="457200"/>
            <a:ext cy="1522199" cx="8229600"/>
          </a:xfrm>
          <a:prstGeom prst="rect">
            <a:avLst/>
          </a:prstGeom>
        </p:spPr>
        <p:txBody>
          <a:bodyPr bIns="91425" tIns="91425" lIns="91425" anchor="b" anchorCtr="0" rIns="91425">
            <a:spAutoFit/>
          </a:bodyPr>
          <a:lstStyle/>
          <a:p>
            <a:pPr rtl="0" lvl="0">
              <a:buNone/>
            </a:pPr>
            <a:r>
              <a:rPr lang="en" sz="3600">
                <a:latin typeface="Metamorphous"/>
                <a:ea typeface="Metamorphous"/>
                <a:cs typeface="Metamorphous"/>
                <a:sym typeface="Metamorphous"/>
              </a:rPr>
              <a:t>MIDDLE AGE </a:t>
            </a:r>
          </a:p>
          <a:p>
            <a:pPr>
              <a:buNone/>
            </a:pPr>
            <a:r>
              <a:rPr lang="en" sz="3600">
                <a:latin typeface="Metamorphous"/>
                <a:ea typeface="Metamorphous"/>
                <a:cs typeface="Metamorphous"/>
                <a:sym typeface="Metamorphous"/>
              </a:rPr>
              <a:t>HISTORICAL HIGHLIGHTS</a:t>
            </a:r>
          </a:p>
        </p:txBody>
      </p:sp>
      <p:sp>
        <p:nvSpPr>
          <p:cNvPr name="Shape 72" id="72"/>
          <p:cNvSpPr/>
          <p:nvPr/>
        </p:nvSpPr>
        <p:spPr>
          <a:xfrm>
            <a:off y="4141775" x="4787100"/>
            <a:ext cy="1397000" cx="2794000"/>
          </a:xfrm>
          <a:prstGeom prst="rect">
            <a:avLst/>
          </a:prstGeom>
          <a:blipFill>
            <a:blip r:embed="rId3"/>
            <a:stretch>
              <a:fillRect/>
            </a:stretch>
          </a:blipFill>
        </p:spPr>
      </p:sp>
      <p:sp>
        <p:nvSpPr>
          <p:cNvPr name="Shape 73" id="73"/>
          <p:cNvSpPr txBox="1"/>
          <p:nvPr>
            <p:ph type="body" idx="1"/>
          </p:nvPr>
        </p:nvSpPr>
        <p:spPr>
          <a:xfrm>
            <a:off y="1947332" x="457200"/>
            <a:ext cy="4620299" cx="8229600"/>
          </a:xfrm>
          <a:prstGeom prst="rect">
            <a:avLst/>
          </a:prstGeom>
        </p:spPr>
        <p:txBody>
          <a:bodyPr bIns="91425" tIns="91425" lIns="91425" anchor="t" anchorCtr="0" rIns="91425">
            <a:spAutoFit/>
          </a:bodyPr>
          <a:lstStyle/>
          <a:p>
            <a:pPr indent="-419100" marL="457200" rtl="0" lvl="0">
              <a:buClr>
                <a:schemeClr val="dk2"/>
              </a:buClr>
              <a:buSzPct val="166666"/>
              <a:buFont typeface="Arial"/>
              <a:buChar char="•"/>
            </a:pPr>
            <a:r>
              <a:rPr lang="en"/>
              <a:t>Briefly was the kingdom of Bosnia</a:t>
            </a:r>
          </a:p>
          <a:p>
            <a:pPr indent="-419100" marL="457200" rtl="0" lvl="0">
              <a:buClr>
                <a:schemeClr val="dk2"/>
              </a:buClr>
              <a:buSzPct val="166666"/>
              <a:buFont typeface="Arial"/>
              <a:buChar char="•"/>
            </a:pPr>
            <a:r>
              <a:rPr lang="en"/>
              <a:t>Conquered by the Ottoman Empire</a:t>
            </a:r>
          </a:p>
          <a:p>
            <a:pPr indent="-419100" marL="457200" rtl="0" lvl="0">
              <a:buClr>
                <a:schemeClr val="dk2"/>
              </a:buClr>
              <a:buSzPct val="166666"/>
              <a:buFont typeface="Arial"/>
              <a:buChar char="•"/>
            </a:pPr>
            <a:r>
              <a:rPr lang="en"/>
              <a:t>Unsuccessful revolt in 1831</a:t>
            </a:r>
          </a:p>
          <a:p>
            <a:pPr indent="-419100" marL="457200" rtl="0" lvl="0">
              <a:buClr>
                <a:schemeClr val="dk2"/>
              </a:buClr>
              <a:buSzPct val="166666"/>
              <a:buFont typeface="Arial"/>
              <a:buChar char="•"/>
            </a:pPr>
            <a:r>
              <a:rPr lang="en"/>
              <a:t>MEOW!!!!!!!!</a:t>
            </a:r>
          </a:p>
          <a:p>
            <a:r>
              <a:t/>
            </a:r>
          </a:p>
          <a:p>
            <a:r>
              <a:t/>
            </a:r>
          </a:p>
          <a:p>
            <a:pPr rtl="0" lvl="0">
              <a:buNone/>
            </a:pPr>
            <a:r>
              <a:rPr lang="en"/>
              <a:t>				</a:t>
            </a:r>
            <a:r>
              <a:rPr lang="en" sz="2400"/>
              <a:t>Flag of the revolt</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7" id="77"/>
        <p:cNvGrpSpPr/>
        <p:nvPr/>
      </p:nvGrpSpPr>
      <p:grpSpPr>
        <a:xfrm>
          <a:off y="0" x="0"/>
          <a:ext cy="0" cx="0"/>
          <a:chOff y="0" x="0"/>
          <a:chExt cy="0" cx="0"/>
        </a:xfrm>
      </p:grpSpPr>
      <p:sp>
        <p:nvSpPr>
          <p:cNvPr name="Shape 78" id="78"/>
          <p:cNvSpPr txBox="1"/>
          <p:nvPr>
            <p:ph type="title"/>
          </p:nvPr>
        </p:nvSpPr>
        <p:spPr>
          <a:xfrm>
            <a:off y="274637" x="457200"/>
            <a:ext cy="1522199" cx="8229600"/>
          </a:xfrm>
          <a:prstGeom prst="rect">
            <a:avLst/>
          </a:prstGeom>
        </p:spPr>
        <p:txBody>
          <a:bodyPr bIns="91425" tIns="91425" lIns="91425" anchor="b" anchorCtr="0" rIns="91425">
            <a:spAutoFit/>
          </a:bodyPr>
          <a:lstStyle/>
          <a:p>
            <a:pPr>
              <a:buNone/>
            </a:pPr>
            <a:r>
              <a:rPr lang="en">
                <a:latin typeface="Orbitron"/>
                <a:ea typeface="Orbitron"/>
                <a:cs typeface="Orbitron"/>
                <a:sym typeface="Orbitron"/>
              </a:rPr>
              <a:t>MODERN HISTORICAL HIGHLIGHTS</a:t>
            </a:r>
          </a:p>
        </p:txBody>
      </p:sp>
      <p:sp>
        <p:nvSpPr>
          <p:cNvPr name="Shape 79" id="79"/>
          <p:cNvSpPr txBox="1"/>
          <p:nvPr>
            <p:ph type="body" idx="1"/>
          </p:nvPr>
        </p:nvSpPr>
        <p:spPr>
          <a:xfrm>
            <a:off y="1947332" x="457200"/>
            <a:ext cy="4620299" cx="8229600"/>
          </a:xfrm>
          <a:prstGeom prst="rect">
            <a:avLst/>
          </a:prstGeom>
        </p:spPr>
        <p:txBody>
          <a:bodyPr bIns="91425" tIns="91425" lIns="91425" anchor="t" anchorCtr="0" rIns="91425">
            <a:spAutoFit/>
          </a:bodyPr>
          <a:lstStyle/>
          <a:p>
            <a:pPr indent="-419100" marL="457200" rtl="0" lvl="0">
              <a:buClr>
                <a:schemeClr val="dk2"/>
              </a:buClr>
              <a:buSzPct val="166666"/>
              <a:buFont typeface="Arial"/>
              <a:buChar char="•"/>
            </a:pPr>
            <a:r>
              <a:rPr lang="en"/>
              <a:t>Conquered by the Nazis in 1941</a:t>
            </a:r>
          </a:p>
          <a:p>
            <a:pPr indent="-419100" marL="457200" rtl="0" lvl="0">
              <a:buClr>
                <a:schemeClr val="dk2"/>
              </a:buClr>
              <a:buSzPct val="166666"/>
              <a:buFont typeface="Arial"/>
              <a:buChar char="•"/>
            </a:pPr>
            <a:r>
              <a:rPr lang="en"/>
              <a:t>After World War two, it formed part of Yugoslavia</a:t>
            </a:r>
          </a:p>
          <a:p>
            <a:pPr indent="-419100" marL="457200" rtl="0" lvl="0">
              <a:buClr>
                <a:schemeClr val="dk2"/>
              </a:buClr>
              <a:buSzPct val="166666"/>
              <a:buFont typeface="Arial"/>
              <a:buChar char="•"/>
            </a:pPr>
            <a:r>
              <a:rPr lang="en"/>
              <a:t>From 1992 to 1995, the Bosnian War ravaged the country</a:t>
            </a:r>
          </a:p>
          <a:p>
            <a:r>
              <a:t/>
            </a:r>
          </a:p>
          <a:p>
            <a:pPr rtl="0" lvl="0">
              <a:buNone/>
            </a:pPr>
            <a:r>
              <a:rPr lang="en" sz="1800"/>
              <a:t>A building after being hit in a bombing</a:t>
            </a:r>
          </a:p>
          <a:p>
            <a:pPr indent="457200" marL="457200" rtl="0" lvl="0">
              <a:buNone/>
            </a:pPr>
            <a:r>
              <a:rPr lang="en" sz="1800"/>
              <a:t> raid during the Bosnian war</a:t>
            </a:r>
          </a:p>
        </p:txBody>
      </p:sp>
      <p:sp>
        <p:nvSpPr>
          <p:cNvPr name="Shape 80" id="80"/>
          <p:cNvSpPr/>
          <p:nvPr/>
        </p:nvSpPr>
        <p:spPr>
          <a:xfrm>
            <a:off y="3789360" x="4768688"/>
            <a:ext cy="3006723" cx="2296461"/>
          </a:xfrm>
          <a:prstGeom prst="rect">
            <a:avLst/>
          </a:prstGeom>
          <a:blipFill>
            <a:blip r:embed="rId3"/>
            <a:stretch>
              <a:fillRect/>
            </a:stretch>
          </a:blipFill>
        </p:spPr>
      </p:sp>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4" id="84"/>
        <p:cNvGrpSpPr/>
        <p:nvPr/>
      </p:nvGrpSpPr>
      <p:grpSpPr>
        <a:xfrm>
          <a:off y="0" x="0"/>
          <a:ext cy="0" cx="0"/>
          <a:chOff y="0" x="0"/>
          <a:chExt cy="0" cx="0"/>
        </a:xfrm>
      </p:grpSpPr>
      <p:sp>
        <p:nvSpPr>
          <p:cNvPr name="Shape 85" id="85"/>
          <p:cNvSpPr txBox="1"/>
          <p:nvPr>
            <p:ph type="title"/>
          </p:nvPr>
        </p:nvSpPr>
        <p:spPr>
          <a:xfrm>
            <a:off y="274637" x="457200"/>
            <a:ext cy="1522199" cx="8229600"/>
          </a:xfrm>
          <a:prstGeom prst="rect">
            <a:avLst/>
          </a:prstGeom>
        </p:spPr>
        <p:txBody>
          <a:bodyPr bIns="91425" tIns="91425" lIns="91425" anchor="b" anchorCtr="0" rIns="91425">
            <a:spAutoFit/>
          </a:bodyPr>
          <a:lstStyle/>
          <a:p>
            <a:pPr rtl="0" lvl="0">
              <a:buNone/>
            </a:pPr>
            <a:r>
              <a:rPr lang="en" sz="3000"/>
              <a:t>Recent events</a:t>
            </a:r>
          </a:p>
          <a:p>
            <a:r>
              <a:t/>
            </a:r>
          </a:p>
        </p:txBody>
      </p:sp>
      <p:sp>
        <p:nvSpPr>
          <p:cNvPr name="Shape 86" id="86"/>
          <p:cNvSpPr txBox="1"/>
          <p:nvPr>
            <p:ph type="body" idx="1"/>
          </p:nvPr>
        </p:nvSpPr>
        <p:spPr>
          <a:xfrm>
            <a:off y="1947332" x="457200"/>
            <a:ext cy="4620299" cx="8229600"/>
          </a:xfrm>
          <a:prstGeom prst="rect">
            <a:avLst/>
          </a:prstGeom>
        </p:spPr>
        <p:txBody>
          <a:bodyPr bIns="91425" tIns="91425" lIns="91425" anchor="t" anchorCtr="0" rIns="91425">
            <a:spAutoFit/>
          </a:bodyPr>
          <a:lstStyle/>
          <a:p>
            <a:pPr rtl="0" lvl="0">
              <a:buNone/>
            </a:pPr>
            <a:r>
              <a:rPr lang="en"/>
              <a:t>Former bosnian leader begins his defense at genocide trial.</a:t>
            </a:r>
          </a:p>
          <a:p>
            <a:pPr rtl="0" lvl="0">
              <a:buNone/>
            </a:pPr>
            <a:r>
              <a:rPr lang="en"/>
              <a:t>Someone accused this bosnian leader of being the architect of a brutal 3 year war.</a:t>
            </a:r>
          </a:p>
          <a:p>
            <a:r>
              <a:t/>
            </a:r>
          </a:p>
          <a:p>
            <a:r>
              <a:t/>
            </a:r>
          </a:p>
          <a:p>
            <a:r>
              <a:t/>
            </a:r>
          </a:p>
        </p:txBody>
      </p:sp>
      <p:sp>
        <p:nvSpPr>
          <p:cNvPr name="Shape 87" id="87"/>
          <p:cNvSpPr/>
          <p:nvPr/>
        </p:nvSpPr>
        <p:spPr>
          <a:xfrm>
            <a:off y="4264071" x="1978025"/>
            <a:ext cy="2003377" cx="2711450"/>
          </a:xfrm>
          <a:prstGeom prst="rect">
            <a:avLst/>
          </a:prstGeom>
          <a:blipFill>
            <a:blip r:embed="rId3"/>
            <a:stretch>
              <a:fillRect/>
            </a:stretch>
          </a:blipFill>
          <a:ln>
            <a:noFill/>
          </a:ln>
        </p:spPr>
      </p:sp>
      <p:cxnSp>
        <p:nvCxnSpPr>
          <p:cNvPr name="Shape 88" id="88"/>
          <p:cNvCxnSpPr/>
          <p:nvPr/>
        </p:nvCxnSpPr>
        <p:spPr>
          <a:xfrm rot="10800000" flipH="1">
            <a:off y="3403499" x="3124200"/>
            <a:ext cy="1701900" cx="1587600"/>
          </a:xfrm>
          <a:prstGeom prst="straightConnector1">
            <a:avLst/>
          </a:prstGeom>
          <a:noFill/>
          <a:ln w="19050" cap="flat">
            <a:solidFill>
              <a:schemeClr val="dk2"/>
            </a:solidFill>
            <a:prstDash val="solid"/>
            <a:round/>
            <a:headEnd len="lg" type="none" w="lg"/>
            <a:tailEnd len="lg" type="none" w="lg"/>
          </a:ln>
        </p:spPr>
      </p:cxn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